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6" r:id="rId1"/>
  </p:sldMasterIdLst>
  <p:sldIdLst>
    <p:sldId id="256" r:id="rId2"/>
  </p:sldIdLst>
  <p:sldSz cx="6858000" cy="9906000" type="A4"/>
  <p:notesSz cx="6858000" cy="9144000"/>
  <p:defaultTextStyle>
    <a:defPPr>
      <a:defRPr lang="zh-TW"/>
    </a:defPPr>
    <a:lvl1pPr marL="0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1pPr>
    <a:lvl2pPr marL="269382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2pPr>
    <a:lvl3pPr marL="538764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3pPr>
    <a:lvl4pPr marL="808147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4pPr>
    <a:lvl5pPr marL="1077529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5pPr>
    <a:lvl6pPr marL="1346911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6pPr>
    <a:lvl7pPr marL="1616293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7pPr>
    <a:lvl8pPr marL="1885676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8pPr>
    <a:lvl9pPr marL="2155058" algn="l" defTabSz="538764" rtl="0" eaLnBrk="1" latinLnBrk="0" hangingPunct="1">
      <a:defRPr sz="106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66"/>
    <a:srgbClr val="FF99CC"/>
    <a:srgbClr val="FF00FF"/>
    <a:srgbClr val="66FF66"/>
    <a:srgbClr val="CCCC00"/>
    <a:srgbClr val="D1D1D1"/>
    <a:srgbClr val="CCFFFF"/>
    <a:srgbClr val="666699"/>
    <a:srgbClr val="FFFF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307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96264"/>
            <a:ext cx="5657850" cy="51511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6435897"/>
            <a:ext cx="5657850" cy="1651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04191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2664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99126"/>
            <a:ext cx="1478756" cy="831627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99125"/>
            <a:ext cx="4350544" cy="8316273"/>
          </a:xfrm>
        </p:spPr>
        <p:txBody>
          <a:bodyPr vert="eaVert" lIns="45720" tIns="0" rIns="45720" bIns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5257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090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96264"/>
            <a:ext cx="5657850" cy="51511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6432296"/>
            <a:ext cx="5657850" cy="1651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714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666060"/>
            <a:ext cx="2777490" cy="581152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666064"/>
            <a:ext cx="2777490" cy="5811519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4281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730038"/>
            <a:ext cx="2777490" cy="474754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730038"/>
            <a:ext cx="2777490" cy="474754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96272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019175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24644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858519"/>
            <a:ext cx="1800225" cy="3302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056640"/>
            <a:ext cx="3757045" cy="75946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4226560"/>
            <a:ext cx="1800225" cy="4880957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9330803"/>
            <a:ext cx="1472912" cy="527403"/>
          </a:xfrm>
        </p:spPr>
        <p:txBody>
          <a:bodyPr/>
          <a:lstStyle>
            <a:lvl1pPr algn="l">
              <a:defRPr/>
            </a:lvl1pPr>
          </a:lstStyle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9330803"/>
            <a:ext cx="2614613" cy="52740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5963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154333"/>
            <a:ext cx="6856214" cy="2751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099554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330440"/>
            <a:ext cx="5692140" cy="11887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7099554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8532368"/>
            <a:ext cx="5692140" cy="85852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17522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245600"/>
            <a:ext cx="6858001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149567"/>
            <a:ext cx="6858001" cy="95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666060"/>
            <a:ext cx="5657851" cy="5811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9330803"/>
            <a:ext cx="139065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FC7C7C8B-6E67-4A58-9D8A-37ABAC428FCE}" type="datetimeFigureOut">
              <a:rPr lang="zh-TW" altLang="en-US" smtClean="0"/>
              <a:t>2016/11/29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9330803"/>
            <a:ext cx="271282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9330803"/>
            <a:ext cx="7380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4C759FEE-0673-4CD5-9DBE-C7C8273A5A33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510221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6885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7" r:id="rId1"/>
    <p:sldLayoutId id="2147484248" r:id="rId2"/>
    <p:sldLayoutId id="2147484249" r:id="rId3"/>
    <p:sldLayoutId id="2147484250" r:id="rId4"/>
    <p:sldLayoutId id="2147484251" r:id="rId5"/>
    <p:sldLayoutId id="2147484252" r:id="rId6"/>
    <p:sldLayoutId id="2147484253" r:id="rId7"/>
    <p:sldLayoutId id="2147484254" r:id="rId8"/>
    <p:sldLayoutId id="2147484255" r:id="rId9"/>
    <p:sldLayoutId id="2147484256" r:id="rId10"/>
    <p:sldLayoutId id="2147484257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53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628398" y="1043848"/>
            <a:ext cx="5501829" cy="934438"/>
          </a:xfrm>
          <a:blipFill>
            <a:blip r:embed="rId2">
              <a:alphaModFix amt="57000"/>
            </a:blip>
            <a:tile tx="0" ty="0" sx="100000" sy="100000" flip="none" algn="tl"/>
          </a:blipFill>
        </p:spPr>
        <p:txBody>
          <a:bodyPr>
            <a:normAutofit fontScale="90000"/>
            <a:scene3d>
              <a:camera prst="orthographicFront"/>
              <a:lightRig rig="harsh" dir="t"/>
            </a:scene3d>
            <a:sp3d extrusionH="57150" prstMaterial="matte">
              <a:bevelT w="63500" h="12700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zh-TW" altLang="en-US" sz="6600" b="1" dirty="0" smtClean="0">
                <a:solidFill>
                  <a:schemeClr val="accent3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台越環境法座談</a:t>
            </a:r>
            <a:endParaRPr lang="zh-TW" altLang="en-US" sz="6200" b="1" cap="none" dirty="0">
              <a:ln/>
              <a:solidFill>
                <a:schemeClr val="accent3">
                  <a:lumMod val="75000"/>
                </a:schemeClr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sp>
        <p:nvSpPr>
          <p:cNvPr id="7" name="副標題 2"/>
          <p:cNvSpPr txBox="1">
            <a:spLocks/>
          </p:cNvSpPr>
          <p:nvPr/>
        </p:nvSpPr>
        <p:spPr>
          <a:xfrm>
            <a:off x="137377" y="2312885"/>
            <a:ext cx="6293235" cy="3012831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講題一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: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</a:t>
            </a:r>
            <a:endParaRPr lang="en-US" altLang="zh-TW" sz="2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		Vietnam‘s </a:t>
            </a:r>
            <a:r>
              <a:rPr lang="en-US" altLang="zh-TW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compliance with international </a:t>
            </a:r>
            <a:r>
              <a:rPr lang="zh-TW" altLang="en-US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 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				environmental </a:t>
            </a:r>
            <a:r>
              <a:rPr lang="en-US" altLang="zh-TW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obligations: issues and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problems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endParaRPr lang="en-US" altLang="zh-TW" sz="2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en-US" altLang="zh-TW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                                		   </a:t>
            </a:r>
            <a:r>
              <a:rPr lang="en-US" altLang="zh-TW" sz="2000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Hoang </a:t>
            </a:r>
            <a:r>
              <a:rPr lang="en-US" altLang="zh-TW" sz="2000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Ly Anh </a:t>
            </a:r>
            <a:r>
              <a:rPr lang="zh-TW" altLang="en-US" sz="2000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黃璃英</a:t>
            </a:r>
            <a:r>
              <a:rPr lang="zh-TW" altLang="en-US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 </a:t>
            </a:r>
            <a:br>
              <a:rPr lang="zh-TW" altLang="en-US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r>
              <a:rPr lang="zh-TW" altLang="en-US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      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			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(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越南</a:t>
            </a:r>
            <a:r>
              <a:rPr lang="zh-TW" altLang="en-US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河內法律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大學</a:t>
            </a:r>
            <a:r>
              <a:rPr lang="zh-TW" altLang="en-US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 國際交流處副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主任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  <a:endParaRPr lang="en-US" altLang="zh-TW" sz="2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講題二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:</a:t>
            </a:r>
          </a:p>
          <a:p>
            <a:r>
              <a:rPr lang="en-US" altLang="zh-TW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	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	</a:t>
            </a:r>
            <a:r>
              <a:rPr lang="en-US" altLang="zh-TW" sz="2000" dirty="0" smtClean="0"/>
              <a:t>Internalizing </a:t>
            </a:r>
            <a:r>
              <a:rPr lang="en-US" altLang="zh-TW" sz="2000" dirty="0"/>
              <a:t>International Legal Principle for Climate </a:t>
            </a:r>
            <a:r>
              <a:rPr lang="en-US" altLang="zh-TW" sz="2000" dirty="0" smtClean="0"/>
              <a:t>		Change </a:t>
            </a:r>
            <a:r>
              <a:rPr lang="en-US" altLang="zh-TW" sz="2000" dirty="0"/>
              <a:t>and Sustainable Development</a:t>
            </a:r>
            <a:endParaRPr lang="en-US" altLang="zh-TW" sz="2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								  </a:t>
            </a:r>
            <a:r>
              <a:rPr lang="en-US" altLang="zh-TW" sz="2000" b="1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Chang </a:t>
            </a:r>
            <a:r>
              <a:rPr lang="en-US" altLang="zh-TW" sz="2000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Wen-Chen </a:t>
            </a:r>
            <a:r>
              <a:rPr lang="zh-TW" altLang="en-US" sz="2000" b="1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張文貞</a:t>
            </a:r>
            <a:r>
              <a:rPr lang="zh-TW" altLang="en-US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 </a:t>
            </a:r>
            <a:r>
              <a:rPr lang="en-US" altLang="zh-TW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/>
            </a:r>
            <a:br>
              <a:rPr lang="en-US" altLang="zh-TW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</a:br>
            <a:r>
              <a:rPr lang="zh-TW" altLang="en-US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        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				        (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國立</a:t>
            </a:r>
            <a:r>
              <a:rPr lang="zh-TW" altLang="en-US" sz="2000" dirty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臺灣大學法律學院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教授</a:t>
            </a:r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)</a:t>
            </a:r>
            <a:endParaRPr lang="en-US" altLang="zh-TW" sz="2000" dirty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endParaRPr lang="zh-TW" altLang="en-US" sz="2000" dirty="0" smtClean="0">
              <a:latin typeface="Arial Unicode MS" panose="020B0604020202020204" pitchFamily="34" charset="-120"/>
              <a:ea typeface="Arial Unicode MS" panose="020B0604020202020204" pitchFamily="34" charset="-120"/>
              <a:cs typeface="Arial Unicode MS" panose="020B0604020202020204" pitchFamily="34" charset="-120"/>
            </a:endParaRPr>
          </a:p>
          <a:p>
            <a:r>
              <a:rPr lang="en-US" altLang="zh-TW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		</a:t>
            </a:r>
            <a:r>
              <a:rPr lang="zh-TW" altLang="en-US" sz="2000" dirty="0" smtClean="0">
                <a:latin typeface="Arial Unicode MS" panose="020B0604020202020204" pitchFamily="34" charset="-120"/>
                <a:ea typeface="Arial Unicode MS" panose="020B0604020202020204" pitchFamily="34" charset="-120"/>
                <a:cs typeface="Arial Unicode MS" panose="020B0604020202020204" pitchFamily="34" charset="-120"/>
              </a:rPr>
              <a:t>   </a:t>
            </a:r>
            <a:r>
              <a:rPr lang="en-US" altLang="zh-TW" sz="2000" dirty="0" smtClean="0"/>
              <a:t> </a:t>
            </a:r>
          </a:p>
          <a:p>
            <a:endParaRPr lang="zh-TW" altLang="en-US" sz="2000" dirty="0" smtClean="0"/>
          </a:p>
          <a:p>
            <a:r>
              <a:rPr lang="en-US" altLang="zh-TW" sz="2000" b="1" dirty="0" smtClean="0">
                <a:solidFill>
                  <a:srgbClr val="FFC000"/>
                </a:solidFill>
                <a:latin typeface="Lucida Bright" panose="02040602050505020304" pitchFamily="18" charset="0"/>
              </a:rPr>
              <a:t>					</a:t>
            </a:r>
            <a:endParaRPr lang="en-US" altLang="zh-TW" sz="2000" dirty="0" smtClean="0">
              <a:solidFill>
                <a:srgbClr val="FFCC66"/>
              </a:solidFill>
              <a:latin typeface="Segoe UI Semibold" panose="020B0702040204020203" pitchFamily="34" charset="0"/>
            </a:endParaRPr>
          </a:p>
        </p:txBody>
      </p:sp>
      <p:sp>
        <p:nvSpPr>
          <p:cNvPr id="10" name="副標題 2"/>
          <p:cNvSpPr txBox="1">
            <a:spLocks/>
          </p:cNvSpPr>
          <p:nvPr/>
        </p:nvSpPr>
        <p:spPr>
          <a:xfrm>
            <a:off x="-20379" y="6260154"/>
            <a:ext cx="6608748" cy="2168738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105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342900" rtl="0" eaLnBrk="1" latinLnBrk="0" hangingPunct="1">
              <a:spcBef>
                <a:spcPct val="20000"/>
              </a:spcBef>
              <a:spcAft>
                <a:spcPts val="450"/>
              </a:spcAft>
              <a:buClr>
                <a:schemeClr val="accent1"/>
              </a:buClr>
              <a:buFont typeface="Wingdings 2" charset="2"/>
              <a:buNone/>
              <a:defRPr sz="9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zh-TW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2016/12/5(</a:t>
            </a:r>
            <a:r>
              <a:rPr lang="zh-TW" altLang="en-US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一</a:t>
            </a:r>
            <a:r>
              <a:rPr lang="en-US" altLang="zh-TW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)</a:t>
            </a:r>
            <a:r>
              <a:rPr lang="zh-TW" altLang="en-US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 </a:t>
            </a:r>
            <a:r>
              <a:rPr lang="en-US" altLang="zh-TW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13:30-14:30</a:t>
            </a:r>
          </a:p>
          <a:p>
            <a:pPr algn="r"/>
            <a:r>
              <a:rPr lang="zh-TW" altLang="en-US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霖澤</a:t>
            </a:r>
            <a:r>
              <a:rPr lang="zh-TW" altLang="en-US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館</a:t>
            </a:r>
            <a:r>
              <a:rPr lang="en-US" altLang="zh-TW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7</a:t>
            </a:r>
            <a:r>
              <a:rPr lang="zh-TW" altLang="en-US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樓第一</a:t>
            </a:r>
            <a:r>
              <a:rPr lang="zh-TW" altLang="en-US" sz="2600" b="1" dirty="0" smtClean="0">
                <a:solidFill>
                  <a:srgbClr val="002060"/>
                </a:solidFill>
                <a:latin typeface="Eras Demi ITC" panose="020B0805030504020804" pitchFamily="34" charset="0"/>
                <a:ea typeface="Adobe Gothic Std B" panose="020B0800000000000000" pitchFamily="34" charset="-128"/>
              </a:rPr>
              <a:t>會議室</a:t>
            </a:r>
            <a:endParaRPr lang="en-US" altLang="zh-TW" sz="2600" dirty="0" smtClean="0">
              <a:solidFill>
                <a:srgbClr val="002060"/>
              </a:solidFill>
              <a:latin typeface="+mn-ea"/>
            </a:endParaRPr>
          </a:p>
          <a:p>
            <a:pPr lvl="0" algn="r"/>
            <a:r>
              <a:rPr lang="en-US" altLang="zh-TW" sz="2400" dirty="0">
                <a:solidFill>
                  <a:schemeClr val="accent6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</a:t>
            </a:r>
            <a:r>
              <a:rPr lang="en-US" altLang="zh-TW" sz="2400" dirty="0" smtClean="0">
                <a:solidFill>
                  <a:schemeClr val="accent6">
                    <a:lumMod val="50000"/>
                  </a:schemeClr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			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請掃描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QR code</a:t>
            </a:r>
            <a:r>
              <a:rPr lang="zh-TW" altLang="en-US" sz="2200" dirty="0" smtClean="0">
                <a:solidFill>
                  <a:schemeClr val="accent6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報名，敬請踴躍參加</a:t>
            </a:r>
            <a:r>
              <a:rPr lang="en-US" altLang="zh-TW" sz="2200" dirty="0" smtClean="0">
                <a:solidFill>
                  <a:schemeClr val="accent6">
                    <a:lumMod val="50000"/>
                  </a:schemeClr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**</a:t>
            </a:r>
          </a:p>
          <a:p>
            <a:pPr lvl="0" algn="r"/>
            <a:r>
              <a:rPr lang="zh-TW" altLang="en-US" sz="1200" dirty="0" smtClean="0">
                <a:solidFill>
                  <a:srgbClr val="9B2D1F">
                    <a:lumMod val="75000"/>
                  </a:srgb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zh-TW" altLang="en-US" sz="1200" dirty="0">
                <a:solidFill>
                  <a:srgbClr val="9B2D1F">
                    <a:lumMod val="75000"/>
                  </a:srgb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發放時數卡，</a:t>
            </a:r>
            <a:r>
              <a:rPr lang="zh-TW" altLang="en-US" sz="1200" dirty="0" smtClean="0">
                <a:solidFill>
                  <a:srgbClr val="9B2D1F">
                    <a:lumMod val="75000"/>
                  </a:srgb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參與演講</a:t>
            </a:r>
            <a:r>
              <a:rPr lang="zh-TW" altLang="en-US" sz="1200" dirty="0">
                <a:solidFill>
                  <a:srgbClr val="9B2D1F">
                    <a:lumMod val="75000"/>
                  </a:srgb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滿二場，可抵服務或演講時數一場</a:t>
            </a:r>
            <a:endParaRPr lang="en-US" altLang="zh-TW" sz="1200" dirty="0">
              <a:solidFill>
                <a:srgbClr val="9B2D1F">
                  <a:lumMod val="75000"/>
                </a:srgb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2000" dirty="0" smtClean="0">
                <a:solidFill>
                  <a:srgbClr val="FFFF00"/>
                </a:solidFill>
                <a:latin typeface="+mj-ea"/>
                <a:ea typeface="+mj-ea"/>
              </a:rPr>
              <a:t/>
            </a:r>
            <a:br>
              <a:rPr lang="en-US" altLang="zh-TW" sz="2000" dirty="0" smtClean="0">
                <a:solidFill>
                  <a:srgbClr val="FFFF00"/>
                </a:solidFill>
                <a:latin typeface="+mj-ea"/>
                <a:ea typeface="+mj-ea"/>
              </a:rPr>
            </a:br>
            <a:r>
              <a:rPr lang="en-US" altLang="zh-TW" sz="2600" dirty="0" smtClean="0">
                <a:solidFill>
                  <a:srgbClr val="FFFF00"/>
                </a:solidFill>
                <a:latin typeface="+mj-ea"/>
                <a:ea typeface="+mj-ea"/>
              </a:rPr>
              <a:t>                           </a:t>
            </a:r>
            <a:endParaRPr lang="en-US" altLang="zh-TW" sz="2600" dirty="0">
              <a:solidFill>
                <a:srgbClr val="FFFF00"/>
              </a:solidFill>
              <a:latin typeface="+mj-ea"/>
              <a:ea typeface="+mj-ea"/>
            </a:endParaRPr>
          </a:p>
          <a:p>
            <a:pPr algn="r"/>
            <a:endParaRPr lang="zh-TW" altLang="en-US" sz="2600" dirty="0">
              <a:solidFill>
                <a:srgbClr val="92D050"/>
              </a:solidFill>
              <a:latin typeface="Adobe 黑体 Std R" panose="020B0400000000000000" pitchFamily="34" charset="-128"/>
              <a:ea typeface="Adobe 黑体 Std R" panose="020B0400000000000000" pitchFamily="34" charset="-128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377" y="131677"/>
            <a:ext cx="846611" cy="846611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845104" y="243629"/>
            <a:ext cx="2534209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TW" altLang="en-US" sz="36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  <a:cs typeface="Meiryo UI" panose="020B0604030504040204" pitchFamily="34" charset="-128"/>
              </a:rPr>
              <a:t>專題演講</a:t>
            </a:r>
            <a:endParaRPr lang="zh-TW" altLang="en-US" sz="3600" dirty="0">
              <a:ln w="22225">
                <a:solidFill>
                  <a:schemeClr val="accent2"/>
                </a:solidFill>
                <a:prstDash val="solid"/>
              </a:ln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  <a:cs typeface="Meiryo UI" panose="020B0604030504040204" pitchFamily="34" charset="-128"/>
            </a:endParaRPr>
          </a:p>
        </p:txBody>
      </p:sp>
      <p:pic>
        <p:nvPicPr>
          <p:cNvPr id="3" name="圖片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729" y="6477254"/>
            <a:ext cx="1244749" cy="124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48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回顧">
  <a:themeElements>
    <a:clrScheme name="回顧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TM02900769[[fn=回顧]]</Template>
  <TotalTime>332</TotalTime>
  <Words>21</Words>
  <Application>Microsoft Office PowerPoint</Application>
  <PresentationFormat>A4 紙張 (210x297 公釐)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6" baseType="lpstr">
      <vt:lpstr>Adobe Gothic Std B</vt:lpstr>
      <vt:lpstr>Adobe 黑体 Std R</vt:lpstr>
      <vt:lpstr>Arial Unicode MS</vt:lpstr>
      <vt:lpstr>Dotum</vt:lpstr>
      <vt:lpstr>Meiryo UI</vt:lpstr>
      <vt:lpstr>新細明體</vt:lpstr>
      <vt:lpstr>標楷體</vt:lpstr>
      <vt:lpstr>Calibri</vt:lpstr>
      <vt:lpstr>Calibri Light</vt:lpstr>
      <vt:lpstr>Cambria Math</vt:lpstr>
      <vt:lpstr>Eras Demi ITC</vt:lpstr>
      <vt:lpstr>Lucida Bright</vt:lpstr>
      <vt:lpstr>Segoe UI Semibold</vt:lpstr>
      <vt:lpstr>Wingdings 2</vt:lpstr>
      <vt:lpstr>回顧</vt:lpstr>
      <vt:lpstr>台越環境法座談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Liu Xinyi</dc:creator>
  <cp:lastModifiedBy>user</cp:lastModifiedBy>
  <cp:revision>60</cp:revision>
  <dcterms:created xsi:type="dcterms:W3CDTF">2015-11-20T07:13:42Z</dcterms:created>
  <dcterms:modified xsi:type="dcterms:W3CDTF">2016-11-29T07:23:17Z</dcterms:modified>
</cp:coreProperties>
</file>