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科法所就讀心得分享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7" cy="86142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科法二   張仁傑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109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我為什麼來唸科法所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背景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高醫醫化系</a:t>
            </a:r>
            <a:r>
              <a:rPr lang="en-US" altLang="zh-TW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陽明生藥所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生技醫藥公司專利工程師</a:t>
            </a:r>
            <a:r>
              <a:rPr lang="en-US" altLang="zh-TW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年經驗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雙寶爸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動機</a:t>
            </a:r>
            <a:endParaRPr lang="en-US" altLang="zh-TW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實務需求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職業倦怠</a:t>
            </a:r>
            <a:r>
              <a:rPr lang="en-US" altLang="zh-TW" sz="340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zh-TW" altLang="en-US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360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全職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就讀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衡量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sz="4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有捨</a:t>
            </a:r>
            <a:endParaRPr lang="en-US" altLang="zh-TW" sz="4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工作累積的年資、人脈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安穩的生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活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$$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有得</a:t>
            </a:r>
            <a:endParaRPr lang="en-US" altLang="zh-TW" sz="4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完整的法學專業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更多元的工作、升遷機會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不一樣的人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764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就讀一年心得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課業面</a:t>
            </a:r>
            <a:endParaRPr lang="en-US" altLang="zh-TW" sz="4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依自身程度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情況安排課程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別忘了論文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是否符合當初期待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生活面</a:t>
            </a:r>
            <a:endParaRPr lang="en-US" altLang="zh-TW" sz="4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結識不同領域的同學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重新體驗校園生活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153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154954" y="2529628"/>
            <a:ext cx="8825659" cy="1981200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Thank you.</a:t>
            </a:r>
            <a:br>
              <a:rPr lang="en-US" altLang="zh-TW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US" altLang="zh-TW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r08a41002@ntu.edu.tw</a:t>
            </a:r>
            <a:endParaRPr lang="zh-TW" altLang="en-US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3737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216</TotalTime>
  <Words>111</Words>
  <Application>Microsoft Office PowerPoint</Application>
  <PresentationFormat>寬螢幕</PresentationFormat>
  <Paragraphs>32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Malgun Gothic</vt:lpstr>
      <vt:lpstr>新細明體</vt:lpstr>
      <vt:lpstr>標楷體</vt:lpstr>
      <vt:lpstr>Arial</vt:lpstr>
      <vt:lpstr>Century Gothic</vt:lpstr>
      <vt:lpstr>Wingdings</vt:lpstr>
      <vt:lpstr>Wingdings 3</vt:lpstr>
      <vt:lpstr>離子</vt:lpstr>
      <vt:lpstr>科法所就讀心得分享</vt:lpstr>
      <vt:lpstr>我為什麼來唸科法所?</vt:lpstr>
      <vt:lpstr>全職就讀的衡量</vt:lpstr>
      <vt:lpstr>就讀一年心得</vt:lpstr>
      <vt:lpstr>Thank you. r08a41002@ntu.edu.tw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科法所就讀心得分享</dc:title>
  <dc:creator>HP-User</dc:creator>
  <cp:lastModifiedBy>HP-User</cp:lastModifiedBy>
  <cp:revision>16</cp:revision>
  <dcterms:created xsi:type="dcterms:W3CDTF">2020-10-21T11:04:50Z</dcterms:created>
  <dcterms:modified xsi:type="dcterms:W3CDTF">2020-11-01T20:16:07Z</dcterms:modified>
</cp:coreProperties>
</file>