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19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1" r:id="rId2"/>
    <p:sldMasterId id="2147483673" r:id="rId3"/>
  </p:sldMasterIdLst>
  <p:notesMasterIdLst>
    <p:notesMasterId r:id="rId11"/>
  </p:notesMasterIdLst>
  <p:sldIdLst>
    <p:sldId id="347" r:id="rId4"/>
    <p:sldId id="343" r:id="rId5"/>
    <p:sldId id="309" r:id="rId6"/>
    <p:sldId id="307" r:id="rId7"/>
    <p:sldId id="353" r:id="rId8"/>
    <p:sldId id="354" r:id="rId9"/>
    <p:sldId id="355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982D5"/>
    <a:srgbClr val="47D3DC"/>
    <a:srgbClr val="EE6CC1"/>
    <a:srgbClr val="6DB0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44" autoAdjust="0"/>
    <p:restoredTop sz="82022" autoAdjust="0"/>
  </p:normalViewPr>
  <p:slideViewPr>
    <p:cSldViewPr snapToGrid="0" showGuides="1">
      <p:cViewPr varScale="1">
        <p:scale>
          <a:sx n="71" d="100"/>
          <a:sy n="71" d="100"/>
        </p:scale>
        <p:origin x="1085" y="4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AAF045-FEF6-43EA-9CDC-C84FC3F85E9C}" type="datetimeFigureOut">
              <a:rPr lang="en-US" smtClean="0"/>
              <a:t>10/31/2020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2F1279-6CE4-4169-83D3-4483097B69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5899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/>
              <a:t>要不要修過法律系的課？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52F1279-6CE4-4169-83D3-4483097B690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1725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52F1279-6CE4-4169-83D3-4483097B690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88181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/>
              <a:t>選題不要好高騖遠（純法律命題），如果都只研究純法律、法學那我們跟法研所有什麼區別？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52F1279-6CE4-4169-83D3-4483097B690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48220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/>
              <a:t>四人</a:t>
            </a:r>
            <a:r>
              <a:rPr lang="en-US" altLang="zh-TW" dirty="0"/>
              <a:t>25</a:t>
            </a:r>
            <a:r>
              <a:rPr lang="zh-TW" altLang="en-US" dirty="0"/>
              <a:t>分鐘，一開始先一分鐘自我介紹，五分鐘個人問題</a:t>
            </a:r>
            <a:endParaRPr lang="en-US" altLang="zh-TW" dirty="0"/>
          </a:p>
          <a:p>
            <a:r>
              <a:rPr lang="zh-TW" altLang="en-US" dirty="0"/>
              <a:t>有修過很多法律系的課學分都不採</a:t>
            </a:r>
            <a:endParaRPr lang="en-US" altLang="zh-TW" dirty="0"/>
          </a:p>
          <a:p>
            <a:r>
              <a:rPr lang="zh-TW" altLang="en-US" dirty="0"/>
              <a:t>有機率遇到甚至比你懂該領域的老師，無論在法領域或是專業領域都要有所準備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52F1279-6CE4-4169-83D3-4483097B690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05155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47691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BDDBCD3-13D8-4B61-A324-65F1C4F838CB}"/>
              </a:ext>
            </a:extLst>
          </p:cNvPr>
          <p:cNvSpPr/>
          <p:nvPr userDrawn="1"/>
        </p:nvSpPr>
        <p:spPr>
          <a:xfrm>
            <a:off x="3397776" y="2717708"/>
            <a:ext cx="8794226" cy="2404870"/>
          </a:xfrm>
          <a:prstGeom prst="rect">
            <a:avLst/>
          </a:prstGeom>
          <a:solidFill>
            <a:schemeClr val="accent4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grpSp>
        <p:nvGrpSpPr>
          <p:cNvPr id="3" name="Group 3">
            <a:extLst>
              <a:ext uri="{FF2B5EF4-FFF2-40B4-BE49-F238E27FC236}">
                <a16:creationId xmlns:a16="http://schemas.microsoft.com/office/drawing/2014/main" id="{27C1F53F-D199-4227-A23E-2B5F143EB982}"/>
              </a:ext>
            </a:extLst>
          </p:cNvPr>
          <p:cNvGrpSpPr/>
          <p:nvPr userDrawn="1"/>
        </p:nvGrpSpPr>
        <p:grpSpPr>
          <a:xfrm>
            <a:off x="733478" y="1571013"/>
            <a:ext cx="2664296" cy="4683693"/>
            <a:chOff x="445712" y="1449040"/>
            <a:chExt cx="2113018" cy="3924176"/>
          </a:xfrm>
        </p:grpSpPr>
        <p:sp>
          <p:nvSpPr>
            <p:cNvPr id="4" name="Rounded Rectangle 4">
              <a:extLst>
                <a:ext uri="{FF2B5EF4-FFF2-40B4-BE49-F238E27FC236}">
                  <a16:creationId xmlns:a16="http://schemas.microsoft.com/office/drawing/2014/main" id="{4B09402C-7E86-41C9-8E37-9EF71EDF1056}"/>
                </a:ext>
              </a:extLst>
            </p:cNvPr>
            <p:cNvSpPr/>
            <p:nvPr userDrawn="1"/>
          </p:nvSpPr>
          <p:spPr>
            <a:xfrm>
              <a:off x="445712" y="1449040"/>
              <a:ext cx="2113018" cy="3924176"/>
            </a:xfrm>
            <a:prstGeom prst="roundRect">
              <a:avLst>
                <a:gd name="adj" fmla="val 13580"/>
              </a:avLst>
            </a:prstGeom>
            <a:solidFill>
              <a:srgbClr val="262626"/>
            </a:solidFill>
            <a:ln w="88900">
              <a:noFill/>
            </a:ln>
            <a:effectLst/>
            <a:scene3d>
              <a:camera prst="perspectiveFront"/>
              <a:lightRig rig="threePt" dir="t"/>
            </a:scene3d>
            <a:sp3d prstMaterial="plastic">
              <a:bevelT w="127000" h="50800"/>
              <a:bevelB w="127000" h="254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800"/>
            </a:p>
          </p:txBody>
        </p:sp>
        <p:sp>
          <p:nvSpPr>
            <p:cNvPr id="5" name="Rectangle 5">
              <a:extLst>
                <a:ext uri="{FF2B5EF4-FFF2-40B4-BE49-F238E27FC236}">
                  <a16:creationId xmlns:a16="http://schemas.microsoft.com/office/drawing/2014/main" id="{41DF11FE-4210-4E1A-AAC1-AD2FF969D36A}"/>
                </a:ext>
              </a:extLst>
            </p:cNvPr>
            <p:cNvSpPr/>
            <p:nvPr userDrawn="1"/>
          </p:nvSpPr>
          <p:spPr>
            <a:xfrm>
              <a:off x="1379920" y="1650572"/>
              <a:ext cx="216024" cy="34350"/>
            </a:xfrm>
            <a:prstGeom prst="rect">
              <a:avLst/>
            </a:prstGeom>
            <a:solidFill>
              <a:srgbClr val="B0B0B0"/>
            </a:solidFill>
            <a:ln w="889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800"/>
            </a:p>
          </p:txBody>
        </p:sp>
        <p:grpSp>
          <p:nvGrpSpPr>
            <p:cNvPr id="6" name="Group 6">
              <a:extLst>
                <a:ext uri="{FF2B5EF4-FFF2-40B4-BE49-F238E27FC236}">
                  <a16:creationId xmlns:a16="http://schemas.microsoft.com/office/drawing/2014/main" id="{0E578CC1-F58F-4C71-AB27-A73396D54EA3}"/>
                </a:ext>
              </a:extLst>
            </p:cNvPr>
            <p:cNvGrpSpPr/>
            <p:nvPr userDrawn="1"/>
          </p:nvGrpSpPr>
          <p:grpSpPr>
            <a:xfrm>
              <a:off x="1407705" y="5045834"/>
              <a:ext cx="211967" cy="211967"/>
              <a:chOff x="1549420" y="5712364"/>
              <a:chExt cx="312583" cy="312583"/>
            </a:xfrm>
          </p:grpSpPr>
          <p:sp>
            <p:nvSpPr>
              <p:cNvPr id="7" name="Oval 7">
                <a:extLst>
                  <a:ext uri="{FF2B5EF4-FFF2-40B4-BE49-F238E27FC236}">
                    <a16:creationId xmlns:a16="http://schemas.microsoft.com/office/drawing/2014/main" id="{FF38739C-F2ED-4F4B-9A89-B33A3B4C6A37}"/>
                  </a:ext>
                </a:extLst>
              </p:cNvPr>
              <p:cNvSpPr/>
              <p:nvPr userDrawn="1"/>
            </p:nvSpPr>
            <p:spPr>
              <a:xfrm>
                <a:off x="1549420" y="5712364"/>
                <a:ext cx="312583" cy="312583"/>
              </a:xfrm>
              <a:prstGeom prst="ellipse">
                <a:avLst/>
              </a:prstGeom>
              <a:gradFill flip="none" rotWithShape="1">
                <a:gsLst>
                  <a:gs pos="0">
                    <a:schemeClr val="tx1">
                      <a:lumMod val="94000"/>
                      <a:lumOff val="6000"/>
                    </a:schemeClr>
                  </a:gs>
                  <a:gs pos="56000">
                    <a:schemeClr val="tx1">
                      <a:lumMod val="65000"/>
                      <a:lumOff val="35000"/>
                    </a:schemeClr>
                  </a:gs>
                  <a:gs pos="91000">
                    <a:schemeClr val="tx1">
                      <a:lumMod val="50000"/>
                      <a:lumOff val="50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0800000" scaled="1"/>
                <a:tileRect/>
              </a:gradFill>
              <a:ln w="0">
                <a:solidFill>
                  <a:srgbClr val="262626"/>
                </a:solidFill>
              </a:ln>
              <a:scene3d>
                <a:camera prst="perspectiveFront"/>
                <a:lightRig rig="threePt" dir="t"/>
              </a:scene3d>
              <a:sp3d>
                <a:bevelT w="63500" h="127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800"/>
              </a:p>
            </p:txBody>
          </p:sp>
          <p:sp>
            <p:nvSpPr>
              <p:cNvPr id="8" name="Rounded Rectangle 8">
                <a:extLst>
                  <a:ext uri="{FF2B5EF4-FFF2-40B4-BE49-F238E27FC236}">
                    <a16:creationId xmlns:a16="http://schemas.microsoft.com/office/drawing/2014/main" id="{42258DA3-8567-4D16-9190-D371531398A8}"/>
                  </a:ext>
                </a:extLst>
              </p:cNvPr>
              <p:cNvSpPr/>
              <p:nvPr userDrawn="1"/>
            </p:nvSpPr>
            <p:spPr>
              <a:xfrm>
                <a:off x="1634225" y="5796647"/>
                <a:ext cx="142969" cy="144016"/>
              </a:xfrm>
              <a:prstGeom prst="roundRect">
                <a:avLst/>
              </a:prstGeom>
              <a:solidFill>
                <a:srgbClr val="737373"/>
              </a:solidFill>
              <a:ln w="6350">
                <a:solidFill>
                  <a:srgbClr val="B0B0B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800"/>
              </a:p>
            </p:txBody>
          </p:sp>
        </p:grpSp>
      </p:grpSp>
      <p:sp>
        <p:nvSpPr>
          <p:cNvPr id="9" name="Picture Placeholder 2">
            <a:extLst>
              <a:ext uri="{FF2B5EF4-FFF2-40B4-BE49-F238E27FC236}">
                <a16:creationId xmlns:a16="http://schemas.microsoft.com/office/drawing/2014/main" id="{4BFDD25E-3936-4728-A24A-3CD8211A0ED0}"/>
              </a:ext>
            </a:extLst>
          </p:cNvPr>
          <p:cNvSpPr>
            <a:spLocks noGrp="1"/>
          </p:cNvSpPr>
          <p:nvPr>
            <p:ph type="pic" idx="12" hasCustomPrompt="1"/>
          </p:nvPr>
        </p:nvSpPr>
        <p:spPr>
          <a:xfrm>
            <a:off x="921396" y="1982583"/>
            <a:ext cx="2288460" cy="3753075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</p:spPr>
        <p:txBody>
          <a:bodyPr anchor="ctr"/>
          <a:lstStyle>
            <a:lvl1pPr marL="0" indent="0" algn="ct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23" indent="0">
              <a:buNone/>
              <a:defRPr sz="2800"/>
            </a:lvl2pPr>
            <a:lvl3pPr marL="914446" indent="0">
              <a:buNone/>
              <a:defRPr sz="2400"/>
            </a:lvl3pPr>
            <a:lvl4pPr marL="1371669" indent="0">
              <a:buNone/>
              <a:defRPr sz="2000"/>
            </a:lvl4pPr>
            <a:lvl5pPr marL="1828891" indent="0">
              <a:buNone/>
              <a:defRPr sz="2000"/>
            </a:lvl5pPr>
            <a:lvl6pPr marL="2286114" indent="0">
              <a:buNone/>
              <a:defRPr sz="2000"/>
            </a:lvl6pPr>
            <a:lvl7pPr marL="2743337" indent="0">
              <a:buNone/>
              <a:defRPr sz="2000"/>
            </a:lvl7pPr>
            <a:lvl8pPr marL="3200560" indent="0">
              <a:buNone/>
              <a:defRPr sz="2000"/>
            </a:lvl8pPr>
            <a:lvl9pPr marL="3657783" indent="0">
              <a:buNone/>
              <a:defRPr sz="2000"/>
            </a:lvl9pPr>
          </a:lstStyle>
          <a:p>
            <a:r>
              <a:rPr lang="en-US" altLang="ko-KR" dirty="0"/>
              <a:t>Your Picture Here </a:t>
            </a:r>
            <a:endParaRPr lang="ko-KR" altLang="en-US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23ED7D35-2C36-4F32-8052-655C68EBBCF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3529" y="339509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</p:spTree>
    <p:extLst>
      <p:ext uri="{BB962C8B-B14F-4D97-AF65-F5344CB8AC3E}">
        <p14:creationId xmlns:p14="http://schemas.microsoft.com/office/powerpoint/2010/main" val="24452834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Contents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86846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Contents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455743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Contents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63662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14EA604A-1015-4952-8EE1-CCE52EC0E000}"/>
              </a:ext>
            </a:extLst>
          </p:cNvPr>
          <p:cNvGrpSpPr/>
          <p:nvPr userDrawn="1"/>
        </p:nvGrpSpPr>
        <p:grpSpPr>
          <a:xfrm>
            <a:off x="3095065" y="1780189"/>
            <a:ext cx="6001870" cy="3297621"/>
            <a:chOff x="-548507" y="477868"/>
            <a:chExt cx="11570449" cy="6357177"/>
          </a:xfrm>
        </p:grpSpPr>
        <p:sp>
          <p:nvSpPr>
            <p:cNvPr id="3" name="Freeform: Shape 2">
              <a:extLst>
                <a:ext uri="{FF2B5EF4-FFF2-40B4-BE49-F238E27FC236}">
                  <a16:creationId xmlns:a16="http://schemas.microsoft.com/office/drawing/2014/main" id="{39EEB588-97F3-4BF3-B3B2-294329E14315}"/>
                </a:ext>
              </a:extLst>
            </p:cNvPr>
            <p:cNvSpPr/>
            <p:nvPr/>
          </p:nvSpPr>
          <p:spPr>
            <a:xfrm>
              <a:off x="-482765" y="6440599"/>
              <a:ext cx="11438966" cy="394446"/>
            </a:xfrm>
            <a:custGeom>
              <a:avLst/>
              <a:gdLst>
                <a:gd name="connsiteX0" fmla="*/ 1605439 w 1657350"/>
                <a:gd name="connsiteY0" fmla="*/ 54769 h 57150"/>
                <a:gd name="connsiteX1" fmla="*/ 1652111 w 1657350"/>
                <a:gd name="connsiteY1" fmla="*/ 22384 h 57150"/>
                <a:gd name="connsiteX2" fmla="*/ 1652111 w 1657350"/>
                <a:gd name="connsiteY2" fmla="*/ 22384 h 57150"/>
                <a:gd name="connsiteX3" fmla="*/ 1636871 w 1657350"/>
                <a:gd name="connsiteY3" fmla="*/ 7144 h 57150"/>
                <a:gd name="connsiteX4" fmla="*/ 44291 w 1657350"/>
                <a:gd name="connsiteY4" fmla="*/ 12859 h 57150"/>
                <a:gd name="connsiteX5" fmla="*/ 23336 w 1657350"/>
                <a:gd name="connsiteY5" fmla="*/ 12859 h 57150"/>
                <a:gd name="connsiteX6" fmla="*/ 7144 w 1657350"/>
                <a:gd name="connsiteY6" fmla="*/ 26194 h 57150"/>
                <a:gd name="connsiteX7" fmla="*/ 7144 w 1657350"/>
                <a:gd name="connsiteY7" fmla="*/ 26194 h 57150"/>
                <a:gd name="connsiteX8" fmla="*/ 50959 w 1657350"/>
                <a:gd name="connsiteY8" fmla="*/ 53816 h 57150"/>
                <a:gd name="connsiteX9" fmla="*/ 51911 w 1657350"/>
                <a:gd name="connsiteY9" fmla="*/ 54769 h 57150"/>
                <a:gd name="connsiteX10" fmla="*/ 51911 w 1657350"/>
                <a:gd name="connsiteY10" fmla="*/ 54769 h 57150"/>
                <a:gd name="connsiteX11" fmla="*/ 56674 w 1657350"/>
                <a:gd name="connsiteY11" fmla="*/ 54769 h 57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657350" h="57150">
                  <a:moveTo>
                    <a:pt x="1605439" y="54769"/>
                  </a:moveTo>
                  <a:cubicBezTo>
                    <a:pt x="1605439" y="54769"/>
                    <a:pt x="1638776" y="50959"/>
                    <a:pt x="1652111" y="22384"/>
                  </a:cubicBezTo>
                  <a:lnTo>
                    <a:pt x="1652111" y="22384"/>
                  </a:lnTo>
                  <a:cubicBezTo>
                    <a:pt x="1652111" y="13811"/>
                    <a:pt x="1645444" y="7144"/>
                    <a:pt x="1636871" y="7144"/>
                  </a:cubicBezTo>
                  <a:lnTo>
                    <a:pt x="44291" y="12859"/>
                  </a:lnTo>
                  <a:lnTo>
                    <a:pt x="23336" y="12859"/>
                  </a:lnTo>
                  <a:cubicBezTo>
                    <a:pt x="14764" y="12859"/>
                    <a:pt x="7144" y="18574"/>
                    <a:pt x="7144" y="26194"/>
                  </a:cubicBezTo>
                  <a:lnTo>
                    <a:pt x="7144" y="26194"/>
                  </a:lnTo>
                  <a:cubicBezTo>
                    <a:pt x="17621" y="45244"/>
                    <a:pt x="40481" y="51911"/>
                    <a:pt x="50959" y="53816"/>
                  </a:cubicBezTo>
                  <a:lnTo>
                    <a:pt x="51911" y="54769"/>
                  </a:lnTo>
                  <a:cubicBezTo>
                    <a:pt x="51911" y="54769"/>
                    <a:pt x="51911" y="54769"/>
                    <a:pt x="51911" y="54769"/>
                  </a:cubicBezTo>
                  <a:lnTo>
                    <a:pt x="56674" y="54769"/>
                  </a:lnTo>
                </a:path>
              </a:pathLst>
            </a:custGeom>
            <a:solidFill>
              <a:srgbClr val="5F676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" name="Freeform: Shape 3">
              <a:extLst>
                <a:ext uri="{FF2B5EF4-FFF2-40B4-BE49-F238E27FC236}">
                  <a16:creationId xmlns:a16="http://schemas.microsoft.com/office/drawing/2014/main" id="{79AC13C8-EB64-4309-9F83-DE884AB194A4}"/>
                </a:ext>
              </a:extLst>
            </p:cNvPr>
            <p:cNvSpPr/>
            <p:nvPr/>
          </p:nvSpPr>
          <p:spPr>
            <a:xfrm>
              <a:off x="700575" y="477868"/>
              <a:ext cx="9072285" cy="5916709"/>
            </a:xfrm>
            <a:custGeom>
              <a:avLst/>
              <a:gdLst>
                <a:gd name="connsiteX0" fmla="*/ 1311116 w 1314450"/>
                <a:gd name="connsiteY0" fmla="*/ 813911 h 857250"/>
                <a:gd name="connsiteX1" fmla="*/ 1281589 w 1314450"/>
                <a:gd name="connsiteY1" fmla="*/ 852964 h 857250"/>
                <a:gd name="connsiteX2" fmla="*/ 36671 w 1314450"/>
                <a:gd name="connsiteY2" fmla="*/ 852964 h 857250"/>
                <a:gd name="connsiteX3" fmla="*/ 7144 w 1314450"/>
                <a:gd name="connsiteY3" fmla="*/ 813911 h 857250"/>
                <a:gd name="connsiteX4" fmla="*/ 7144 w 1314450"/>
                <a:gd name="connsiteY4" fmla="*/ 46196 h 857250"/>
                <a:gd name="connsiteX5" fmla="*/ 36671 w 1314450"/>
                <a:gd name="connsiteY5" fmla="*/ 7144 h 857250"/>
                <a:gd name="connsiteX6" fmla="*/ 1281589 w 1314450"/>
                <a:gd name="connsiteY6" fmla="*/ 7144 h 857250"/>
                <a:gd name="connsiteX7" fmla="*/ 1311116 w 1314450"/>
                <a:gd name="connsiteY7" fmla="*/ 46196 h 857250"/>
                <a:gd name="connsiteX8" fmla="*/ 1311116 w 1314450"/>
                <a:gd name="connsiteY8" fmla="*/ 813911 h 857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14450" h="857250">
                  <a:moveTo>
                    <a:pt x="1311116" y="813911"/>
                  </a:moveTo>
                  <a:cubicBezTo>
                    <a:pt x="1311116" y="834866"/>
                    <a:pt x="1297781" y="852964"/>
                    <a:pt x="1281589" y="852964"/>
                  </a:cubicBezTo>
                  <a:lnTo>
                    <a:pt x="36671" y="852964"/>
                  </a:lnTo>
                  <a:cubicBezTo>
                    <a:pt x="20479" y="852964"/>
                    <a:pt x="7144" y="835819"/>
                    <a:pt x="7144" y="813911"/>
                  </a:cubicBezTo>
                  <a:lnTo>
                    <a:pt x="7144" y="46196"/>
                  </a:lnTo>
                  <a:cubicBezTo>
                    <a:pt x="7144" y="25241"/>
                    <a:pt x="20479" y="7144"/>
                    <a:pt x="36671" y="7144"/>
                  </a:cubicBezTo>
                  <a:lnTo>
                    <a:pt x="1281589" y="7144"/>
                  </a:lnTo>
                  <a:cubicBezTo>
                    <a:pt x="1297781" y="7144"/>
                    <a:pt x="1311116" y="24289"/>
                    <a:pt x="1311116" y="46196"/>
                  </a:cubicBezTo>
                  <a:lnTo>
                    <a:pt x="1311116" y="813911"/>
                  </a:ln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" name="Freeform: Shape 4">
              <a:extLst>
                <a:ext uri="{FF2B5EF4-FFF2-40B4-BE49-F238E27FC236}">
                  <a16:creationId xmlns:a16="http://schemas.microsoft.com/office/drawing/2014/main" id="{90A07D5B-242A-465B-B3D3-285BCC724958}"/>
                </a:ext>
              </a:extLst>
            </p:cNvPr>
            <p:cNvSpPr/>
            <p:nvPr/>
          </p:nvSpPr>
          <p:spPr>
            <a:xfrm>
              <a:off x="1088451" y="839448"/>
              <a:ext cx="8283390" cy="5062073"/>
            </a:xfrm>
            <a:custGeom>
              <a:avLst/>
              <a:gdLst>
                <a:gd name="connsiteX0" fmla="*/ 7144 w 1200150"/>
                <a:gd name="connsiteY0" fmla="*/ 7144 h 733425"/>
                <a:gd name="connsiteX1" fmla="*/ 1196816 w 1200150"/>
                <a:gd name="connsiteY1" fmla="*/ 7144 h 733425"/>
                <a:gd name="connsiteX2" fmla="*/ 1196816 w 1200150"/>
                <a:gd name="connsiteY2" fmla="*/ 730091 h 733425"/>
                <a:gd name="connsiteX3" fmla="*/ 7144 w 1200150"/>
                <a:gd name="connsiteY3" fmla="*/ 730091 h 7334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00150" h="733425">
                  <a:moveTo>
                    <a:pt x="7144" y="7144"/>
                  </a:moveTo>
                  <a:lnTo>
                    <a:pt x="1196816" y="7144"/>
                  </a:lnTo>
                  <a:lnTo>
                    <a:pt x="1196816" y="730091"/>
                  </a:lnTo>
                  <a:lnTo>
                    <a:pt x="7144" y="730091"/>
                  </a:lnTo>
                  <a:close/>
                </a:path>
              </a:pathLst>
            </a:custGeom>
            <a:solidFill>
              <a:srgbClr val="F2F2F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CF5AF579-3200-4645-9B4A-C34A0B00A828}"/>
                </a:ext>
              </a:extLst>
            </p:cNvPr>
            <p:cNvSpPr/>
            <p:nvPr/>
          </p:nvSpPr>
          <p:spPr>
            <a:xfrm>
              <a:off x="-548507" y="6164484"/>
              <a:ext cx="11570449" cy="460187"/>
            </a:xfrm>
            <a:custGeom>
              <a:avLst/>
              <a:gdLst>
                <a:gd name="connsiteX0" fmla="*/ 50006 w 1676400"/>
                <a:gd name="connsiteY0" fmla="*/ 7144 h 66675"/>
                <a:gd name="connsiteX1" fmla="*/ 1630204 w 1676400"/>
                <a:gd name="connsiteY1" fmla="*/ 7144 h 66675"/>
                <a:gd name="connsiteX2" fmla="*/ 1672114 w 1676400"/>
                <a:gd name="connsiteY2" fmla="*/ 49054 h 66675"/>
                <a:gd name="connsiteX3" fmla="*/ 1672114 w 1676400"/>
                <a:gd name="connsiteY3" fmla="*/ 57626 h 66675"/>
                <a:gd name="connsiteX4" fmla="*/ 1656874 w 1676400"/>
                <a:gd name="connsiteY4" fmla="*/ 62389 h 66675"/>
                <a:gd name="connsiteX5" fmla="*/ 1654016 w 1676400"/>
                <a:gd name="connsiteY5" fmla="*/ 62389 h 66675"/>
                <a:gd name="connsiteX6" fmla="*/ 29051 w 1676400"/>
                <a:gd name="connsiteY6" fmla="*/ 62389 h 66675"/>
                <a:gd name="connsiteX7" fmla="*/ 21431 w 1676400"/>
                <a:gd name="connsiteY7" fmla="*/ 63341 h 66675"/>
                <a:gd name="connsiteX8" fmla="*/ 7144 w 1676400"/>
                <a:gd name="connsiteY8" fmla="*/ 55721 h 66675"/>
                <a:gd name="connsiteX9" fmla="*/ 7144 w 1676400"/>
                <a:gd name="connsiteY9" fmla="*/ 48101 h 66675"/>
                <a:gd name="connsiteX10" fmla="*/ 50006 w 1676400"/>
                <a:gd name="connsiteY10" fmla="*/ 7144 h 666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676400" h="66675">
                  <a:moveTo>
                    <a:pt x="50006" y="7144"/>
                  </a:moveTo>
                  <a:lnTo>
                    <a:pt x="1630204" y="7144"/>
                  </a:lnTo>
                  <a:cubicBezTo>
                    <a:pt x="1653064" y="7144"/>
                    <a:pt x="1672114" y="26194"/>
                    <a:pt x="1672114" y="49054"/>
                  </a:cubicBezTo>
                  <a:lnTo>
                    <a:pt x="1672114" y="57626"/>
                  </a:lnTo>
                  <a:cubicBezTo>
                    <a:pt x="1672114" y="57626"/>
                    <a:pt x="1674019" y="64294"/>
                    <a:pt x="1656874" y="62389"/>
                  </a:cubicBezTo>
                  <a:cubicBezTo>
                    <a:pt x="1655921" y="62389"/>
                    <a:pt x="1654969" y="62389"/>
                    <a:pt x="1654016" y="62389"/>
                  </a:cubicBezTo>
                  <a:lnTo>
                    <a:pt x="29051" y="62389"/>
                  </a:lnTo>
                  <a:cubicBezTo>
                    <a:pt x="26194" y="62389"/>
                    <a:pt x="24289" y="62389"/>
                    <a:pt x="21431" y="63341"/>
                  </a:cubicBezTo>
                  <a:cubicBezTo>
                    <a:pt x="16669" y="64294"/>
                    <a:pt x="8096" y="64294"/>
                    <a:pt x="7144" y="55721"/>
                  </a:cubicBezTo>
                  <a:lnTo>
                    <a:pt x="7144" y="48101"/>
                  </a:lnTo>
                  <a:cubicBezTo>
                    <a:pt x="8096" y="25241"/>
                    <a:pt x="26194" y="7144"/>
                    <a:pt x="50006" y="7144"/>
                  </a:cubicBezTo>
                  <a:close/>
                </a:path>
              </a:pathLst>
            </a:custGeom>
            <a:solidFill>
              <a:srgbClr val="CCCCCC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4BBA6078-E1D1-4C14-AE2A-562D30932050}"/>
                </a:ext>
              </a:extLst>
            </p:cNvPr>
            <p:cNvSpPr/>
            <p:nvPr/>
          </p:nvSpPr>
          <p:spPr>
            <a:xfrm>
              <a:off x="4438629" y="6215033"/>
              <a:ext cx="1618413" cy="184076"/>
            </a:xfrm>
            <a:custGeom>
              <a:avLst/>
              <a:gdLst>
                <a:gd name="connsiteX0" fmla="*/ 1478513 w 1618413"/>
                <a:gd name="connsiteY0" fmla="*/ 177499 h 184076"/>
                <a:gd name="connsiteX1" fmla="*/ 1485084 w 1618413"/>
                <a:gd name="connsiteY1" fmla="*/ 177499 h 184076"/>
                <a:gd name="connsiteX2" fmla="*/ 1502686 w 1618413"/>
                <a:gd name="connsiteY2" fmla="*/ 178122 h 184076"/>
                <a:gd name="connsiteX3" fmla="*/ 1499879 w 1618413"/>
                <a:gd name="connsiteY3" fmla="*/ 178526 h 184076"/>
                <a:gd name="connsiteX4" fmla="*/ 1478513 w 1618413"/>
                <a:gd name="connsiteY4" fmla="*/ 177499 h 184076"/>
                <a:gd name="connsiteX5" fmla="*/ 84799 w 1618413"/>
                <a:gd name="connsiteY5" fmla="*/ 170928 h 184076"/>
                <a:gd name="connsiteX6" fmla="*/ 117666 w 1618413"/>
                <a:gd name="connsiteY6" fmla="*/ 177499 h 184076"/>
                <a:gd name="connsiteX7" fmla="*/ 104518 w 1618413"/>
                <a:gd name="connsiteY7" fmla="*/ 177499 h 184076"/>
                <a:gd name="connsiteX8" fmla="*/ 84799 w 1618413"/>
                <a:gd name="connsiteY8" fmla="*/ 170928 h 184076"/>
                <a:gd name="connsiteX9" fmla="*/ 1603418 w 1618413"/>
                <a:gd name="connsiteY9" fmla="*/ 0 h 184076"/>
                <a:gd name="connsiteX10" fmla="*/ 1616567 w 1618413"/>
                <a:gd name="connsiteY10" fmla="*/ 0 h 184076"/>
                <a:gd name="connsiteX11" fmla="*/ 1511177 w 1618413"/>
                <a:gd name="connsiteY11" fmla="*/ 178423 h 184076"/>
                <a:gd name="connsiteX12" fmla="*/ 1502686 w 1618413"/>
                <a:gd name="connsiteY12" fmla="*/ 178122 h 184076"/>
                <a:gd name="connsiteX13" fmla="*/ 1521501 w 1618413"/>
                <a:gd name="connsiteY13" fmla="*/ 175419 h 184076"/>
                <a:gd name="connsiteX14" fmla="*/ 1603418 w 1618413"/>
                <a:gd name="connsiteY14" fmla="*/ 6571 h 184076"/>
                <a:gd name="connsiteX15" fmla="*/ 5911 w 1618413"/>
                <a:gd name="connsiteY15" fmla="*/ 0 h 184076"/>
                <a:gd name="connsiteX16" fmla="*/ 19060 w 1618413"/>
                <a:gd name="connsiteY16" fmla="*/ 6571 h 184076"/>
                <a:gd name="connsiteX17" fmla="*/ 91379 w 1618413"/>
                <a:gd name="connsiteY17" fmla="*/ 184076 h 184076"/>
                <a:gd name="connsiteX18" fmla="*/ 5911 w 1618413"/>
                <a:gd name="connsiteY18" fmla="*/ 0 h 1840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618413" h="184076">
                  <a:moveTo>
                    <a:pt x="1478513" y="177499"/>
                  </a:moveTo>
                  <a:lnTo>
                    <a:pt x="1485084" y="177499"/>
                  </a:lnTo>
                  <a:lnTo>
                    <a:pt x="1502686" y="178122"/>
                  </a:lnTo>
                  <a:lnTo>
                    <a:pt x="1499879" y="178526"/>
                  </a:lnTo>
                  <a:cubicBezTo>
                    <a:pt x="1487142" y="179142"/>
                    <a:pt x="1478513" y="177499"/>
                    <a:pt x="1478513" y="177499"/>
                  </a:cubicBezTo>
                  <a:close/>
                  <a:moveTo>
                    <a:pt x="84799" y="170928"/>
                  </a:moveTo>
                  <a:cubicBezTo>
                    <a:pt x="97947" y="177499"/>
                    <a:pt x="104518" y="177499"/>
                    <a:pt x="117666" y="177499"/>
                  </a:cubicBezTo>
                  <a:lnTo>
                    <a:pt x="104518" y="177499"/>
                  </a:lnTo>
                  <a:cubicBezTo>
                    <a:pt x="97947" y="177499"/>
                    <a:pt x="91370" y="177499"/>
                    <a:pt x="84799" y="170928"/>
                  </a:cubicBezTo>
                  <a:close/>
                  <a:moveTo>
                    <a:pt x="1603418" y="0"/>
                  </a:moveTo>
                  <a:lnTo>
                    <a:pt x="1616567" y="0"/>
                  </a:lnTo>
                  <a:cubicBezTo>
                    <a:pt x="1631361" y="152847"/>
                    <a:pt x="1553705" y="176266"/>
                    <a:pt x="1511177" y="178423"/>
                  </a:cubicBezTo>
                  <a:lnTo>
                    <a:pt x="1502686" y="178122"/>
                  </a:lnTo>
                  <a:lnTo>
                    <a:pt x="1521501" y="175419"/>
                  </a:lnTo>
                  <a:cubicBezTo>
                    <a:pt x="1560791" y="165788"/>
                    <a:pt x="1611636" y="129836"/>
                    <a:pt x="1603418" y="6571"/>
                  </a:cubicBezTo>
                  <a:close/>
                  <a:moveTo>
                    <a:pt x="5911" y="0"/>
                  </a:moveTo>
                  <a:lnTo>
                    <a:pt x="19060" y="6571"/>
                  </a:lnTo>
                  <a:cubicBezTo>
                    <a:pt x="19060" y="6571"/>
                    <a:pt x="-20385" y="144631"/>
                    <a:pt x="91379" y="184076"/>
                  </a:cubicBezTo>
                  <a:cubicBezTo>
                    <a:pt x="-33534" y="151202"/>
                    <a:pt x="5911" y="0"/>
                    <a:pt x="5911" y="0"/>
                  </a:cubicBezTo>
                  <a:close/>
                </a:path>
              </a:pathLst>
            </a:custGeom>
            <a:solidFill>
              <a:srgbClr val="4D4D4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40F2DB06-6191-4D99-A246-B0F044EEB6D4}"/>
                </a:ext>
              </a:extLst>
            </p:cNvPr>
            <p:cNvGrpSpPr/>
            <p:nvPr/>
          </p:nvGrpSpPr>
          <p:grpSpPr>
            <a:xfrm>
              <a:off x="1606" y="6382978"/>
              <a:ext cx="413937" cy="115242"/>
              <a:chOff x="5955" y="6353672"/>
              <a:chExt cx="413937" cy="115242"/>
            </a:xfrm>
          </p:grpSpPr>
          <p:sp>
            <p:nvSpPr>
              <p:cNvPr id="13" name="Rectangle: Rounded Corners 12">
                <a:extLst>
                  <a:ext uri="{FF2B5EF4-FFF2-40B4-BE49-F238E27FC236}">
                    <a16:creationId xmlns:a16="http://schemas.microsoft.com/office/drawing/2014/main" id="{E0B2AB32-6E87-4708-AD26-26A3474DFD68}"/>
                  </a:ext>
                </a:extLst>
              </p:cNvPr>
              <p:cNvSpPr/>
              <p:nvPr/>
            </p:nvSpPr>
            <p:spPr>
              <a:xfrm>
                <a:off x="5955" y="6353672"/>
                <a:ext cx="413937" cy="115242"/>
              </a:xfrm>
              <a:prstGeom prst="roundRect">
                <a:avLst>
                  <a:gd name="adj" fmla="val 28154"/>
                </a:avLst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Rectangle: Rounded Corners 13">
                <a:extLst>
                  <a:ext uri="{FF2B5EF4-FFF2-40B4-BE49-F238E27FC236}">
                    <a16:creationId xmlns:a16="http://schemas.microsoft.com/office/drawing/2014/main" id="{44A0B59C-D502-416F-87A9-4FFE2F84014E}"/>
                  </a:ext>
                </a:extLst>
              </p:cNvPr>
              <p:cNvSpPr/>
              <p:nvPr/>
            </p:nvSpPr>
            <p:spPr>
              <a:xfrm>
                <a:off x="99417" y="6382279"/>
                <a:ext cx="227012" cy="55272"/>
              </a:xfrm>
              <a:prstGeom prst="roundRect">
                <a:avLst>
                  <a:gd name="adj" fmla="val 28154"/>
                </a:avLst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CEDAEF2E-9E44-473D-B13F-ABD8FD196480}"/>
                </a:ext>
              </a:extLst>
            </p:cNvPr>
            <p:cNvGrpSpPr/>
            <p:nvPr/>
          </p:nvGrpSpPr>
          <p:grpSpPr>
            <a:xfrm>
              <a:off x="9855291" y="6381600"/>
              <a:ext cx="885989" cy="115242"/>
              <a:chOff x="5955" y="6353672"/>
              <a:chExt cx="413937" cy="115242"/>
            </a:xfrm>
          </p:grpSpPr>
          <p:sp>
            <p:nvSpPr>
              <p:cNvPr id="11" name="Rectangle: Rounded Corners 10">
                <a:extLst>
                  <a:ext uri="{FF2B5EF4-FFF2-40B4-BE49-F238E27FC236}">
                    <a16:creationId xmlns:a16="http://schemas.microsoft.com/office/drawing/2014/main" id="{77A63B6A-A2C7-42FA-A975-B2C3DBEA0A1D}"/>
                  </a:ext>
                </a:extLst>
              </p:cNvPr>
              <p:cNvSpPr/>
              <p:nvPr/>
            </p:nvSpPr>
            <p:spPr>
              <a:xfrm>
                <a:off x="5955" y="6353672"/>
                <a:ext cx="413937" cy="115242"/>
              </a:xfrm>
              <a:prstGeom prst="roundRect">
                <a:avLst>
                  <a:gd name="adj" fmla="val 28154"/>
                </a:avLst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Rectangle: Rounded Corners 11">
                <a:extLst>
                  <a:ext uri="{FF2B5EF4-FFF2-40B4-BE49-F238E27FC236}">
                    <a16:creationId xmlns:a16="http://schemas.microsoft.com/office/drawing/2014/main" id="{425CD56A-8303-4E00-957E-0BF842A3B05F}"/>
                  </a:ext>
                </a:extLst>
              </p:cNvPr>
              <p:cNvSpPr/>
              <p:nvPr/>
            </p:nvSpPr>
            <p:spPr>
              <a:xfrm>
                <a:off x="84761" y="6382279"/>
                <a:ext cx="256326" cy="55272"/>
              </a:xfrm>
              <a:prstGeom prst="roundRect">
                <a:avLst>
                  <a:gd name="adj" fmla="val 28154"/>
                </a:avLst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442D482D-A042-4240-A15D-1E65B56B30D2}"/>
                </a:ext>
              </a:extLst>
            </p:cNvPr>
            <p:cNvSpPr/>
            <p:nvPr/>
          </p:nvSpPr>
          <p:spPr>
            <a:xfrm>
              <a:off x="3892805" y="496953"/>
              <a:ext cx="5479036" cy="5431217"/>
            </a:xfrm>
            <a:custGeom>
              <a:avLst/>
              <a:gdLst>
                <a:gd name="connsiteX0" fmla="*/ 2567127 w 4009217"/>
                <a:gd name="connsiteY0" fmla="*/ 30683 h 4295590"/>
                <a:gd name="connsiteX1" fmla="*/ 3798529 w 4009217"/>
                <a:gd name="connsiteY1" fmla="*/ 30683 h 4295590"/>
                <a:gd name="connsiteX2" fmla="*/ 4007172 w 4009217"/>
                <a:gd name="connsiteY2" fmla="*/ 272054 h 4295590"/>
                <a:gd name="connsiteX3" fmla="*/ 3998990 w 4009217"/>
                <a:gd name="connsiteY3" fmla="*/ 4268999 h 4295590"/>
                <a:gd name="connsiteX4" fmla="*/ 30683 w 4009217"/>
                <a:gd name="connsiteY4" fmla="*/ 4268999 h 4295590"/>
                <a:gd name="connsiteX0" fmla="*/ 2536444 w 3976489"/>
                <a:gd name="connsiteY0" fmla="*/ 0 h 4238316"/>
                <a:gd name="connsiteX1" fmla="*/ 3976489 w 3976489"/>
                <a:gd name="connsiteY1" fmla="*/ 241371 h 4238316"/>
                <a:gd name="connsiteX2" fmla="*/ 3968307 w 3976489"/>
                <a:gd name="connsiteY2" fmla="*/ 4238316 h 4238316"/>
                <a:gd name="connsiteX3" fmla="*/ 0 w 3976489"/>
                <a:gd name="connsiteY3" fmla="*/ 4238316 h 4238316"/>
                <a:gd name="connsiteX0" fmla="*/ 2536444 w 3976489"/>
                <a:gd name="connsiteY0" fmla="*/ 0 h 4238316"/>
                <a:gd name="connsiteX1" fmla="*/ 3976489 w 3976489"/>
                <a:gd name="connsiteY1" fmla="*/ 213683 h 4238316"/>
                <a:gd name="connsiteX2" fmla="*/ 3968307 w 3976489"/>
                <a:gd name="connsiteY2" fmla="*/ 4238316 h 4238316"/>
                <a:gd name="connsiteX3" fmla="*/ 0 w 3976489"/>
                <a:gd name="connsiteY3" fmla="*/ 4238316 h 4238316"/>
                <a:gd name="connsiteX0" fmla="*/ 2473335 w 3976489"/>
                <a:gd name="connsiteY0" fmla="*/ 0 h 4035268"/>
                <a:gd name="connsiteX1" fmla="*/ 3976489 w 3976489"/>
                <a:gd name="connsiteY1" fmla="*/ 10635 h 4035268"/>
                <a:gd name="connsiteX2" fmla="*/ 3968307 w 3976489"/>
                <a:gd name="connsiteY2" fmla="*/ 4035268 h 4035268"/>
                <a:gd name="connsiteX3" fmla="*/ 0 w 3976489"/>
                <a:gd name="connsiteY3" fmla="*/ 4035268 h 40352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76489" h="4035268">
                  <a:moveTo>
                    <a:pt x="2473335" y="0"/>
                  </a:moveTo>
                  <a:lnTo>
                    <a:pt x="3976489" y="10635"/>
                  </a:lnTo>
                  <a:cubicBezTo>
                    <a:pt x="3973762" y="1342950"/>
                    <a:pt x="3971034" y="2702953"/>
                    <a:pt x="3968307" y="4035268"/>
                  </a:cubicBezTo>
                  <a:lnTo>
                    <a:pt x="0" y="4035268"/>
                  </a:lnTo>
                </a:path>
              </a:pathLst>
            </a:custGeom>
            <a:solidFill>
              <a:srgbClr val="999999">
                <a:alpha val="10000"/>
              </a:srgb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15" name="Picture Placeholder 2">
            <a:extLst>
              <a:ext uri="{FF2B5EF4-FFF2-40B4-BE49-F238E27FC236}">
                <a16:creationId xmlns:a16="http://schemas.microsoft.com/office/drawing/2014/main" id="{736F31BD-D2C3-4C53-B8E6-33C74563614F}"/>
              </a:ext>
            </a:extLst>
          </p:cNvPr>
          <p:cNvSpPr>
            <a:spLocks noGrp="1"/>
          </p:cNvSpPr>
          <p:nvPr>
            <p:ph type="pic" idx="12" hasCustomPrompt="1"/>
          </p:nvPr>
        </p:nvSpPr>
        <p:spPr>
          <a:xfrm>
            <a:off x="3909754" y="1947860"/>
            <a:ext cx="4372493" cy="2669432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</p:spPr>
        <p:txBody>
          <a:bodyPr anchor="ctr"/>
          <a:lstStyle>
            <a:lvl1pPr marL="0" indent="0" algn="ctr">
              <a:buNone/>
              <a:defRPr sz="1600">
                <a:latin typeface="Arial" pitchFamily="34" charset="0"/>
                <a:cs typeface="Arial" pitchFamily="34" charset="0"/>
              </a:defRPr>
            </a:lvl1pPr>
            <a:lvl2pPr marL="457223" indent="0">
              <a:buNone/>
              <a:defRPr sz="2800"/>
            </a:lvl2pPr>
            <a:lvl3pPr marL="914446" indent="0">
              <a:buNone/>
              <a:defRPr sz="2400"/>
            </a:lvl3pPr>
            <a:lvl4pPr marL="1371669" indent="0">
              <a:buNone/>
              <a:defRPr sz="2000"/>
            </a:lvl4pPr>
            <a:lvl5pPr marL="1828891" indent="0">
              <a:buNone/>
              <a:defRPr sz="2000"/>
            </a:lvl5pPr>
            <a:lvl6pPr marL="2286114" indent="0">
              <a:buNone/>
              <a:defRPr sz="2000"/>
            </a:lvl6pPr>
            <a:lvl7pPr marL="2743337" indent="0">
              <a:buNone/>
              <a:defRPr sz="2000"/>
            </a:lvl7pPr>
            <a:lvl8pPr marL="3200560" indent="0">
              <a:buNone/>
              <a:defRPr sz="2000"/>
            </a:lvl8pPr>
            <a:lvl9pPr marL="3657783" indent="0">
              <a:buNone/>
              <a:defRPr sz="2000"/>
            </a:lvl9pPr>
          </a:lstStyle>
          <a:p>
            <a:r>
              <a:rPr lang="en-US" altLang="ko-KR" dirty="0"/>
              <a:t>Your Picture Here </a:t>
            </a:r>
            <a:endParaRPr lang="ko-KR" altLang="en-US" dirty="0"/>
          </a:p>
        </p:txBody>
      </p:sp>
      <p:sp>
        <p:nvSpPr>
          <p:cNvPr id="16" name="Text Placeholder 9">
            <a:extLst>
              <a:ext uri="{FF2B5EF4-FFF2-40B4-BE49-F238E27FC236}">
                <a16:creationId xmlns:a16="http://schemas.microsoft.com/office/drawing/2014/main" id="{9D8BBD3D-237B-4299-A310-B537C2DF7CA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3529" y="339509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</p:spTree>
    <p:extLst>
      <p:ext uri="{BB962C8B-B14F-4D97-AF65-F5344CB8AC3E}">
        <p14:creationId xmlns:p14="http://schemas.microsoft.com/office/powerpoint/2010/main" val="39649280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Contents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748309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Contents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7960406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NG sets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323529" y="332482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PNG &amp; Shapes Layout</a:t>
            </a:r>
          </a:p>
        </p:txBody>
      </p:sp>
    </p:spTree>
    <p:extLst>
      <p:ext uri="{BB962C8B-B14F-4D97-AF65-F5344CB8AC3E}">
        <p14:creationId xmlns:p14="http://schemas.microsoft.com/office/powerpoint/2010/main" val="24463927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con se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323529" y="123478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Icon Sets Layout</a:t>
            </a:r>
          </a:p>
        </p:txBody>
      </p:sp>
      <p:sp>
        <p:nvSpPr>
          <p:cNvPr id="3" name="Rounded Rectangle 2"/>
          <p:cNvSpPr/>
          <p:nvPr userDrawn="1"/>
        </p:nvSpPr>
        <p:spPr>
          <a:xfrm>
            <a:off x="354010" y="1131591"/>
            <a:ext cx="3560767" cy="5402561"/>
          </a:xfrm>
          <a:prstGeom prst="roundRect">
            <a:avLst>
              <a:gd name="adj" fmla="val 3968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1"/>
          </a:p>
        </p:txBody>
      </p:sp>
      <p:sp>
        <p:nvSpPr>
          <p:cNvPr id="4" name="Rounded Rectangle 3"/>
          <p:cNvSpPr/>
          <p:nvPr userDrawn="1"/>
        </p:nvSpPr>
        <p:spPr>
          <a:xfrm>
            <a:off x="531933" y="1347500"/>
            <a:ext cx="153868" cy="5015200"/>
          </a:xfrm>
          <a:prstGeom prst="roundRect">
            <a:avLst>
              <a:gd name="adj" fmla="val 50000"/>
            </a:avLst>
          </a:prstGeom>
          <a:solidFill>
            <a:schemeClr val="bg1">
              <a:alpha val="4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1">
              <a:solidFill>
                <a:schemeClr val="bg1"/>
              </a:solidFill>
            </a:endParaRPr>
          </a:p>
        </p:txBody>
      </p:sp>
      <p:sp>
        <p:nvSpPr>
          <p:cNvPr id="5" name="Half Frame 4"/>
          <p:cNvSpPr/>
          <p:nvPr userDrawn="1"/>
        </p:nvSpPr>
        <p:spPr>
          <a:xfrm rot="5400000">
            <a:off x="3057177" y="1276653"/>
            <a:ext cx="685849" cy="685148"/>
          </a:xfrm>
          <a:prstGeom prst="halfFrame">
            <a:avLst>
              <a:gd name="adj1" fmla="val 23728"/>
              <a:gd name="adj2" fmla="val 24642"/>
            </a:avLst>
          </a:prstGeom>
          <a:solidFill>
            <a:schemeClr val="bg1">
              <a:alpha val="2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1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5644E8BB-F13A-4AE0-889E-633DE4143787}"/>
              </a:ext>
            </a:extLst>
          </p:cNvPr>
          <p:cNvSpPr txBox="1"/>
          <p:nvPr userDrawn="1"/>
        </p:nvSpPr>
        <p:spPr>
          <a:xfrm>
            <a:off x="711704" y="1637214"/>
            <a:ext cx="2232248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You can Resize without losing quality</a:t>
            </a:r>
            <a:endParaRPr lang="ko-KR" altLang="en-US" sz="1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F2CE2B8B-ED32-491A-95B2-D28904BC432C}"/>
              </a:ext>
            </a:extLst>
          </p:cNvPr>
          <p:cNvSpPr txBox="1"/>
          <p:nvPr userDrawn="1"/>
        </p:nvSpPr>
        <p:spPr>
          <a:xfrm>
            <a:off x="711704" y="2127463"/>
            <a:ext cx="2232248" cy="73866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You can Change Fill Color &amp;</a:t>
            </a:r>
          </a:p>
          <a:p>
            <a:r>
              <a:rPr lang="en-US" altLang="ko-KR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Line Color</a:t>
            </a:r>
            <a:endParaRPr lang="ko-KR" altLang="en-US" sz="1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962A52DF-2523-4479-BFA3-B5ACE9887E1C}"/>
              </a:ext>
            </a:extLst>
          </p:cNvPr>
          <p:cNvSpPr txBox="1"/>
          <p:nvPr userDrawn="1"/>
        </p:nvSpPr>
        <p:spPr>
          <a:xfrm>
            <a:off x="721229" y="5808438"/>
            <a:ext cx="2232000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www.allppt.com</a:t>
            </a:r>
            <a:endParaRPr lang="ko-KR" altLang="en-US" sz="1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BAAC314F-E96A-4408-95DE-A70E9ED054AF}"/>
              </a:ext>
            </a:extLst>
          </p:cNvPr>
          <p:cNvSpPr txBox="1"/>
          <p:nvPr userDrawn="1"/>
        </p:nvSpPr>
        <p:spPr>
          <a:xfrm>
            <a:off x="721229" y="4450324"/>
            <a:ext cx="2717296" cy="138499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2800" b="1" dirty="0">
                <a:solidFill>
                  <a:schemeClr val="bg1"/>
                </a:solidFill>
                <a:latin typeface="+mn-lt"/>
                <a:ea typeface="+mn-ea"/>
                <a:cs typeface="Arial" pitchFamily="34" charset="0"/>
              </a:rPr>
              <a:t>FREE </a:t>
            </a:r>
          </a:p>
          <a:p>
            <a:r>
              <a:rPr lang="en-US" altLang="ko-KR" sz="2800" b="1" dirty="0">
                <a:solidFill>
                  <a:schemeClr val="bg1"/>
                </a:solidFill>
                <a:latin typeface="+mn-lt"/>
                <a:ea typeface="+mn-ea"/>
                <a:cs typeface="Arial" pitchFamily="34" charset="0"/>
              </a:rPr>
              <a:t>PPT TEMPLATES</a:t>
            </a:r>
          </a:p>
        </p:txBody>
      </p:sp>
    </p:spTree>
    <p:extLst>
      <p:ext uri="{BB962C8B-B14F-4D97-AF65-F5344CB8AC3E}">
        <p14:creationId xmlns:p14="http://schemas.microsoft.com/office/powerpoint/2010/main" val="31367658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Break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84720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506671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>
            <a:extLst>
              <a:ext uri="{FF2B5EF4-FFF2-40B4-BE49-F238E27FC236}">
                <a16:creationId xmlns:a16="http://schemas.microsoft.com/office/drawing/2014/main" id="{23DE32A5-6181-4C51-AD5C-3F1A448478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3529" y="339509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</p:spTree>
    <p:extLst>
      <p:ext uri="{BB962C8B-B14F-4D97-AF65-F5344CB8AC3E}">
        <p14:creationId xmlns:p14="http://schemas.microsoft.com/office/powerpoint/2010/main" val="18993242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>
            <a:extLst>
              <a:ext uri="{FF2B5EF4-FFF2-40B4-BE49-F238E27FC236}">
                <a16:creationId xmlns:a16="http://schemas.microsoft.com/office/drawing/2014/main" id="{23DE32A5-6181-4C51-AD5C-3F1A448478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3529" y="339509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</p:spTree>
    <p:extLst>
      <p:ext uri="{BB962C8B-B14F-4D97-AF65-F5344CB8AC3E}">
        <p14:creationId xmlns:p14="http://schemas.microsoft.com/office/powerpoint/2010/main" val="34496944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58394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Agenda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823200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aam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9">
            <a:extLst>
              <a:ext uri="{FF2B5EF4-FFF2-40B4-BE49-F238E27FC236}">
                <a16:creationId xmlns:a16="http://schemas.microsoft.com/office/drawing/2014/main" id="{EF70765A-4598-4D75-8EBE-B820808F655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3529" y="339509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Our Team LAYOUT</a:t>
            </a:r>
          </a:p>
        </p:txBody>
      </p:sp>
      <p:sp>
        <p:nvSpPr>
          <p:cNvPr id="4" name="그림 개체 틀 2">
            <a:extLst>
              <a:ext uri="{FF2B5EF4-FFF2-40B4-BE49-F238E27FC236}">
                <a16:creationId xmlns:a16="http://schemas.microsoft.com/office/drawing/2014/main" id="{75458041-BCC9-4D92-9490-8AF60C009837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905524" y="1837041"/>
            <a:ext cx="2268000" cy="1986288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>
            <a:solidFill>
              <a:schemeClr val="accent1"/>
            </a:solidFill>
          </a:ln>
        </p:spPr>
        <p:txBody>
          <a:bodyPr anchor="ctr"/>
          <a:lstStyle>
            <a:lvl1pPr marL="0" indent="0" algn="ctr">
              <a:lnSpc>
                <a:spcPct val="100000"/>
              </a:lnSpc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altLang="ko-KR" dirty="0"/>
              <a:t>Place Your Picture Here</a:t>
            </a:r>
            <a:endParaRPr lang="ko-KR" altLang="en-US" dirty="0"/>
          </a:p>
        </p:txBody>
      </p:sp>
      <p:sp>
        <p:nvSpPr>
          <p:cNvPr id="9" name="그림 개체 틀 2">
            <a:extLst>
              <a:ext uri="{FF2B5EF4-FFF2-40B4-BE49-F238E27FC236}">
                <a16:creationId xmlns:a16="http://schemas.microsoft.com/office/drawing/2014/main" id="{E26C6D06-6A68-4FCA-8E86-84C6A4BCE960}"/>
              </a:ext>
            </a:extLst>
          </p:cNvPr>
          <p:cNvSpPr>
            <a:spLocks noGrp="1"/>
          </p:cNvSpPr>
          <p:nvPr>
            <p:ph type="pic" sz="quarter" idx="33" hasCustomPrompt="1"/>
          </p:nvPr>
        </p:nvSpPr>
        <p:spPr>
          <a:xfrm>
            <a:off x="3603313" y="1837041"/>
            <a:ext cx="2268000" cy="1986288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>
            <a:solidFill>
              <a:schemeClr val="accent2"/>
            </a:solidFill>
          </a:ln>
        </p:spPr>
        <p:txBody>
          <a:bodyPr anchor="ctr"/>
          <a:lstStyle>
            <a:lvl1pPr algn="ctr">
              <a:lnSpc>
                <a:spcPct val="100000"/>
              </a:lnSpc>
              <a:def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marL="0" lvl="0" indent="0" algn="ctr">
              <a:buNone/>
            </a:pPr>
            <a:r>
              <a:rPr lang="en-US" altLang="ko-KR" dirty="0"/>
              <a:t>Place Your Picture Here</a:t>
            </a:r>
            <a:endParaRPr lang="ko-KR" altLang="en-US" dirty="0"/>
          </a:p>
        </p:txBody>
      </p:sp>
      <p:sp>
        <p:nvSpPr>
          <p:cNvPr id="14" name="그림 개체 틀 2">
            <a:extLst>
              <a:ext uri="{FF2B5EF4-FFF2-40B4-BE49-F238E27FC236}">
                <a16:creationId xmlns:a16="http://schemas.microsoft.com/office/drawing/2014/main" id="{7EA72833-AD93-4833-9A2D-CEDAD0BA74BD}"/>
              </a:ext>
            </a:extLst>
          </p:cNvPr>
          <p:cNvSpPr>
            <a:spLocks noGrp="1"/>
          </p:cNvSpPr>
          <p:nvPr>
            <p:ph type="pic" sz="quarter" idx="38" hasCustomPrompt="1"/>
          </p:nvPr>
        </p:nvSpPr>
        <p:spPr>
          <a:xfrm>
            <a:off x="6301102" y="1837041"/>
            <a:ext cx="2268000" cy="1986288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>
            <a:solidFill>
              <a:schemeClr val="accent3"/>
            </a:solidFill>
          </a:ln>
        </p:spPr>
        <p:txBody>
          <a:bodyPr anchor="ctr"/>
          <a:lstStyle>
            <a:lvl1pPr algn="ctr">
              <a:lnSpc>
                <a:spcPct val="100000"/>
              </a:lnSpc>
              <a:def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marL="0" lvl="0" indent="0" algn="ctr">
              <a:buNone/>
            </a:pPr>
            <a:r>
              <a:rPr lang="en-US" altLang="ko-KR" dirty="0"/>
              <a:t>Place Your Picture Here</a:t>
            </a:r>
            <a:endParaRPr lang="ko-KR" altLang="en-US" dirty="0"/>
          </a:p>
        </p:txBody>
      </p:sp>
      <p:sp>
        <p:nvSpPr>
          <p:cNvPr id="15" name="그림 개체 틀 2">
            <a:extLst>
              <a:ext uri="{FF2B5EF4-FFF2-40B4-BE49-F238E27FC236}">
                <a16:creationId xmlns:a16="http://schemas.microsoft.com/office/drawing/2014/main" id="{E974C75D-D81B-497C-9C4E-F1BB2C01057A}"/>
              </a:ext>
            </a:extLst>
          </p:cNvPr>
          <p:cNvSpPr>
            <a:spLocks noGrp="1"/>
          </p:cNvSpPr>
          <p:nvPr>
            <p:ph type="pic" sz="quarter" idx="43" hasCustomPrompt="1"/>
          </p:nvPr>
        </p:nvSpPr>
        <p:spPr>
          <a:xfrm>
            <a:off x="9016308" y="1837041"/>
            <a:ext cx="2268000" cy="1986288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>
            <a:solidFill>
              <a:schemeClr val="accent4"/>
            </a:solidFill>
          </a:ln>
        </p:spPr>
        <p:txBody>
          <a:bodyPr anchor="ctr"/>
          <a:lstStyle>
            <a:lvl1pPr algn="ctr">
              <a:lnSpc>
                <a:spcPct val="100000"/>
              </a:lnSpc>
              <a:def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marL="0" lvl="0" indent="0" algn="ctr">
              <a:buNone/>
            </a:pPr>
            <a:r>
              <a:rPr lang="en-US" altLang="ko-KR" dirty="0"/>
              <a:t>Place 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7686641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ontents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204451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Contents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926674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5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4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6" Type="http://schemas.openxmlformats.org/officeDocument/2006/relationships/slideLayout" Target="../slideLayouts/slideLayout18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6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459903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153115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75" r:id="rId4"/>
    <p:sldLayoutId id="2147483676" r:id="rId5"/>
    <p:sldLayoutId id="2147483678" r:id="rId6"/>
    <p:sldLayoutId id="2147483680" r:id="rId7"/>
    <p:sldLayoutId id="2147483681" r:id="rId8"/>
    <p:sldLayoutId id="2147483682" r:id="rId9"/>
    <p:sldLayoutId id="2147483684" r:id="rId10"/>
    <p:sldLayoutId id="2147483686" r:id="rId11"/>
    <p:sldLayoutId id="2147483689" r:id="rId12"/>
    <p:sldLayoutId id="2147483687" r:id="rId13"/>
    <p:sldLayoutId id="2147483688" r:id="rId14"/>
    <p:sldLayoutId id="2147483671" r:id="rId15"/>
    <p:sldLayoutId id="2147483672" r:id="rId16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984080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03B4C724-0776-4328-8F0A-B72DA1579537}"/>
              </a:ext>
            </a:extLst>
          </p:cNvPr>
          <p:cNvSpPr txBox="1"/>
          <p:nvPr/>
        </p:nvSpPr>
        <p:spPr>
          <a:xfrm>
            <a:off x="536329" y="177177"/>
            <a:ext cx="5115055" cy="258532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zh-TW" altLang="en-US" sz="5400" dirty="0">
                <a:latin typeface="微軟正黑體" panose="020B0604030504040204" pitchFamily="34" charset="-120"/>
                <a:ea typeface="微軟正黑體" panose="020B0604030504040204" pitchFamily="34" charset="-120"/>
                <a:cs typeface="Arial" pitchFamily="34" charset="0"/>
              </a:rPr>
              <a:t>面試</a:t>
            </a:r>
            <a:endParaRPr lang="en-US" altLang="zh-TW" sz="5400" dirty="0">
              <a:latin typeface="微軟正黑體" panose="020B0604030504040204" pitchFamily="34" charset="-120"/>
              <a:ea typeface="微軟正黑體" panose="020B0604030504040204" pitchFamily="34" charset="-120"/>
              <a:cs typeface="Arial" pitchFamily="34" charset="0"/>
            </a:endParaRPr>
          </a:p>
          <a:p>
            <a:r>
              <a:rPr lang="zh-TW" altLang="en-US" sz="5400" dirty="0">
                <a:latin typeface="微軟正黑體" panose="020B0604030504040204" pitchFamily="34" charset="-120"/>
                <a:ea typeface="微軟正黑體" panose="020B0604030504040204" pitchFamily="34" charset="-120"/>
                <a:cs typeface="Arial" pitchFamily="34" charset="0"/>
              </a:rPr>
              <a:t>暨</a:t>
            </a:r>
            <a:endParaRPr lang="en-US" altLang="zh-TW" sz="5400" dirty="0">
              <a:latin typeface="微軟正黑體" panose="020B0604030504040204" pitchFamily="34" charset="-120"/>
              <a:ea typeface="微軟正黑體" panose="020B0604030504040204" pitchFamily="34" charset="-120"/>
              <a:cs typeface="Arial" pitchFamily="34" charset="0"/>
            </a:endParaRPr>
          </a:p>
          <a:p>
            <a:r>
              <a:rPr lang="zh-TW" altLang="en-US" sz="5400" dirty="0">
                <a:latin typeface="微軟正黑體" panose="020B0604030504040204" pitchFamily="34" charset="-120"/>
                <a:ea typeface="微軟正黑體" panose="020B0604030504040204" pitchFamily="34" charset="-120"/>
                <a:cs typeface="Arial" pitchFamily="34" charset="0"/>
              </a:rPr>
              <a:t>備審資料</a:t>
            </a:r>
            <a:endParaRPr lang="ko-KR" altLang="en-US" sz="5400" dirty="0">
              <a:latin typeface="微軟正黑體" panose="020B0604030504040204" pitchFamily="34" charset="-120"/>
              <a:cs typeface="Arial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B6167FF-AD5E-41E4-8385-3024DC936CF2}"/>
              </a:ext>
            </a:extLst>
          </p:cNvPr>
          <p:cNvSpPr txBox="1"/>
          <p:nvPr/>
        </p:nvSpPr>
        <p:spPr>
          <a:xfrm>
            <a:off x="536399" y="2797593"/>
            <a:ext cx="5114993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  <a:cs typeface="Arial" pitchFamily="34" charset="0"/>
              </a:rPr>
              <a:t>科法所碩一　盧芯沂</a:t>
            </a:r>
            <a:endParaRPr lang="ko-KR" altLang="en-US" sz="2400" dirty="0">
              <a:latin typeface="微軟正黑體" panose="020B0604030504040204" pitchFamily="34" charset="-120"/>
              <a:cs typeface="Arial" pitchFamily="34" charset="0"/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F8859A1A-EBAE-4A3D-BFEC-8688BEAB1ED6}"/>
              </a:ext>
            </a:extLst>
          </p:cNvPr>
          <p:cNvSpPr txBox="1"/>
          <p:nvPr/>
        </p:nvSpPr>
        <p:spPr>
          <a:xfrm>
            <a:off x="8667345" y="6550223"/>
            <a:ext cx="34163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40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２０２０１１０６台大科法所招生說明會</a:t>
            </a:r>
          </a:p>
        </p:txBody>
      </p:sp>
    </p:spTree>
    <p:extLst>
      <p:ext uri="{BB962C8B-B14F-4D97-AF65-F5344CB8AC3E}">
        <p14:creationId xmlns:p14="http://schemas.microsoft.com/office/powerpoint/2010/main" val="2528272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Box 19">
            <a:extLst>
              <a:ext uri="{FF2B5EF4-FFF2-40B4-BE49-F238E27FC236}">
                <a16:creationId xmlns:a16="http://schemas.microsoft.com/office/drawing/2014/main" id="{8D6579FB-80AA-4EBF-AE14-BA4BC4C2CF12}"/>
              </a:ext>
            </a:extLst>
          </p:cNvPr>
          <p:cNvSpPr txBox="1"/>
          <p:nvPr/>
        </p:nvSpPr>
        <p:spPr>
          <a:xfrm>
            <a:off x="1053218" y="5023097"/>
            <a:ext cx="3807069" cy="83099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en-US"/>
            </a:defPPr>
            <a:lvl1pPr>
              <a:defRPr sz="4800" b="1">
                <a:gradFill flip="none" rotWithShape="1">
                  <a:gsLst>
                    <a:gs pos="0">
                      <a:schemeClr val="accent1"/>
                    </a:gs>
                    <a:gs pos="70000">
                      <a:schemeClr val="accent3"/>
                    </a:gs>
                    <a:gs pos="35000">
                      <a:schemeClr val="accent2"/>
                    </a:gs>
                    <a:gs pos="100000">
                      <a:schemeClr val="accent4"/>
                    </a:gs>
                  </a:gsLst>
                  <a:lin ang="0" scaled="1"/>
                  <a:tileRect/>
                </a:gradFill>
                <a:latin typeface="+mj-lt"/>
                <a:cs typeface="Arial" pitchFamily="34" charset="0"/>
              </a:defRPr>
            </a:lvl1pPr>
          </a:lstStyle>
          <a:p>
            <a:pPr algn="r"/>
            <a:r>
              <a:rPr lang="zh-TW" altLang="en-US" dirty="0">
                <a:gradFill flip="none" rotWithShape="1">
                  <a:gsLst>
                    <a:gs pos="0">
                      <a:schemeClr val="accent1"/>
                    </a:gs>
                    <a:gs pos="70000">
                      <a:schemeClr val="accent3"/>
                    </a:gs>
                    <a:gs pos="35000">
                      <a:schemeClr val="accent2"/>
                    </a:gs>
                    <a:gs pos="100000">
                      <a:schemeClr val="accent4"/>
                    </a:gs>
                  </a:gsLst>
                  <a:lin ang="10800000" scaled="1"/>
                  <a:tileRect/>
                </a:gradFill>
              </a:rPr>
              <a:t>大綱</a:t>
            </a:r>
            <a:endParaRPr lang="ko-KR" altLang="en-US" dirty="0">
              <a:gradFill flip="none" rotWithShape="1">
                <a:gsLst>
                  <a:gs pos="0">
                    <a:schemeClr val="accent1"/>
                  </a:gs>
                  <a:gs pos="70000">
                    <a:schemeClr val="accent3"/>
                  </a:gs>
                  <a:gs pos="35000">
                    <a:schemeClr val="accent2"/>
                  </a:gs>
                  <a:gs pos="100000">
                    <a:schemeClr val="accent4"/>
                  </a:gs>
                </a:gsLst>
                <a:lin ang="10800000" scaled="1"/>
                <a:tileRect/>
              </a:gra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83F24E8-45A3-4924-A003-288F30497EBE}"/>
              </a:ext>
            </a:extLst>
          </p:cNvPr>
          <p:cNvSpPr txBox="1"/>
          <p:nvPr/>
        </p:nvSpPr>
        <p:spPr>
          <a:xfrm>
            <a:off x="6958518" y="665287"/>
            <a:ext cx="3488745" cy="523220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r>
              <a:rPr lang="zh-TW" altLang="en-US" sz="2800" b="1" dirty="0">
                <a:solidFill>
                  <a:schemeClr val="tx1">
                    <a:lumMod val="85000"/>
                    <a:lumOff val="15000"/>
                  </a:schemeClr>
                </a:solidFill>
                <a:cs typeface="Arial" pitchFamily="34" charset="0"/>
              </a:rPr>
              <a:t>背景</a:t>
            </a:r>
            <a:endParaRPr lang="ko-KR" altLang="en-US" sz="2800" b="1" dirty="0">
              <a:solidFill>
                <a:schemeClr val="tx1">
                  <a:lumMod val="85000"/>
                  <a:lumOff val="15000"/>
                </a:schemeClr>
              </a:solidFill>
              <a:cs typeface="Arial" pitchFamily="34" charset="0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7B03CDB2-CE3F-4010-AC14-F00B6E1FF049}"/>
              </a:ext>
            </a:extLst>
          </p:cNvPr>
          <p:cNvCxnSpPr>
            <a:cxnSpLocks/>
          </p:cNvCxnSpPr>
          <p:nvPr/>
        </p:nvCxnSpPr>
        <p:spPr>
          <a:xfrm flipV="1">
            <a:off x="6538490" y="1103341"/>
            <a:ext cx="4328802" cy="26860"/>
          </a:xfrm>
          <a:prstGeom prst="line">
            <a:avLst/>
          </a:prstGeom>
          <a:ln w="25400">
            <a:solidFill>
              <a:schemeClr val="accent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>
            <a:extLst>
              <a:ext uri="{FF2B5EF4-FFF2-40B4-BE49-F238E27FC236}">
                <a16:creationId xmlns:a16="http://schemas.microsoft.com/office/drawing/2014/main" id="{1BFED855-6F48-41D9-B0D2-D691F56D852E}"/>
              </a:ext>
            </a:extLst>
          </p:cNvPr>
          <p:cNvSpPr/>
          <p:nvPr/>
        </p:nvSpPr>
        <p:spPr>
          <a:xfrm>
            <a:off x="5885724" y="797032"/>
            <a:ext cx="652766" cy="652766"/>
          </a:xfrm>
          <a:prstGeom prst="rect">
            <a:avLst/>
          </a:prstGeom>
          <a:solidFill>
            <a:schemeClr val="bg1"/>
          </a:solidFill>
          <a:ln w="254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069C16D-3D41-4840-A60D-52E7B1E94B78}"/>
              </a:ext>
            </a:extLst>
          </p:cNvPr>
          <p:cNvSpPr txBox="1"/>
          <p:nvPr/>
        </p:nvSpPr>
        <p:spPr>
          <a:xfrm>
            <a:off x="5925453" y="895350"/>
            <a:ext cx="566763" cy="461665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tx1">
                    <a:lumMod val="85000"/>
                    <a:lumOff val="15000"/>
                  </a:schemeClr>
                </a:solidFill>
                <a:cs typeface="Arial" pitchFamily="34" charset="0"/>
              </a:rPr>
              <a:t>01</a:t>
            </a:r>
            <a:endParaRPr lang="ko-KR" altLang="en-US" sz="2400" b="1" dirty="0">
              <a:solidFill>
                <a:schemeClr val="tx1">
                  <a:lumMod val="85000"/>
                  <a:lumOff val="15000"/>
                </a:schemeClr>
              </a:solidFill>
              <a:cs typeface="Arial" pitchFamily="34" charset="0"/>
            </a:endParaRP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8B8215D2-BAF6-4493-ABCA-4F0EBAF0E035}"/>
              </a:ext>
            </a:extLst>
          </p:cNvPr>
          <p:cNvCxnSpPr>
            <a:cxnSpLocks/>
          </p:cNvCxnSpPr>
          <p:nvPr/>
        </p:nvCxnSpPr>
        <p:spPr>
          <a:xfrm flipV="1">
            <a:off x="6538490" y="2539473"/>
            <a:ext cx="4328802" cy="26860"/>
          </a:xfrm>
          <a:prstGeom prst="line">
            <a:avLst/>
          </a:prstGeom>
          <a:ln w="25400">
            <a:solidFill>
              <a:schemeClr val="accent2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>
            <a:extLst>
              <a:ext uri="{FF2B5EF4-FFF2-40B4-BE49-F238E27FC236}">
                <a16:creationId xmlns:a16="http://schemas.microsoft.com/office/drawing/2014/main" id="{10E17FBE-7D1C-48B3-B0D9-6B0DA2A91441}"/>
              </a:ext>
            </a:extLst>
          </p:cNvPr>
          <p:cNvSpPr/>
          <p:nvPr/>
        </p:nvSpPr>
        <p:spPr>
          <a:xfrm>
            <a:off x="5885724" y="2233164"/>
            <a:ext cx="652766" cy="652766"/>
          </a:xfrm>
          <a:prstGeom prst="rect">
            <a:avLst/>
          </a:prstGeom>
          <a:solidFill>
            <a:schemeClr val="bg1"/>
          </a:solidFill>
          <a:ln w="254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D28D30A2-DC8D-4076-AD6B-50356C9CC4BB}"/>
              </a:ext>
            </a:extLst>
          </p:cNvPr>
          <p:cNvSpPr txBox="1"/>
          <p:nvPr/>
        </p:nvSpPr>
        <p:spPr>
          <a:xfrm>
            <a:off x="5925453" y="2331482"/>
            <a:ext cx="566763" cy="461665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tx1">
                    <a:lumMod val="85000"/>
                    <a:lumOff val="15000"/>
                  </a:schemeClr>
                </a:solidFill>
                <a:cs typeface="Arial" pitchFamily="34" charset="0"/>
              </a:rPr>
              <a:t>02</a:t>
            </a:r>
            <a:endParaRPr lang="ko-KR" altLang="en-US" sz="2400" b="1" dirty="0">
              <a:solidFill>
                <a:schemeClr val="tx1">
                  <a:lumMod val="85000"/>
                  <a:lumOff val="15000"/>
                </a:schemeClr>
              </a:solidFill>
              <a:cs typeface="Arial" pitchFamily="34" charset="0"/>
            </a:endParaRPr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4AF5D44E-6C4E-4F0D-8635-04D8B9510A61}"/>
              </a:ext>
            </a:extLst>
          </p:cNvPr>
          <p:cNvCxnSpPr>
            <a:cxnSpLocks/>
          </p:cNvCxnSpPr>
          <p:nvPr/>
        </p:nvCxnSpPr>
        <p:spPr>
          <a:xfrm flipV="1">
            <a:off x="6538490" y="3975605"/>
            <a:ext cx="4328802" cy="26860"/>
          </a:xfrm>
          <a:prstGeom prst="line">
            <a:avLst/>
          </a:prstGeom>
          <a:ln w="25400">
            <a:solidFill>
              <a:schemeClr val="accent3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>
            <a:extLst>
              <a:ext uri="{FF2B5EF4-FFF2-40B4-BE49-F238E27FC236}">
                <a16:creationId xmlns:a16="http://schemas.microsoft.com/office/drawing/2014/main" id="{96FBECFC-D70E-40B6-BBE9-64B1EFF72164}"/>
              </a:ext>
            </a:extLst>
          </p:cNvPr>
          <p:cNvSpPr/>
          <p:nvPr/>
        </p:nvSpPr>
        <p:spPr>
          <a:xfrm>
            <a:off x="5885724" y="3669296"/>
            <a:ext cx="652766" cy="652766"/>
          </a:xfrm>
          <a:prstGeom prst="rect">
            <a:avLst/>
          </a:prstGeom>
          <a:solidFill>
            <a:schemeClr val="bg1"/>
          </a:solidFill>
          <a:ln w="254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384DA8BF-A5B1-4A36-833F-3165BB8570C7}"/>
              </a:ext>
            </a:extLst>
          </p:cNvPr>
          <p:cNvSpPr txBox="1"/>
          <p:nvPr/>
        </p:nvSpPr>
        <p:spPr>
          <a:xfrm>
            <a:off x="5925453" y="3767614"/>
            <a:ext cx="566763" cy="461665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tx1">
                    <a:lumMod val="85000"/>
                    <a:lumOff val="15000"/>
                  </a:schemeClr>
                </a:solidFill>
                <a:cs typeface="Arial" pitchFamily="34" charset="0"/>
              </a:rPr>
              <a:t>03</a:t>
            </a:r>
            <a:endParaRPr lang="ko-KR" altLang="en-US" sz="2400" b="1" dirty="0">
              <a:solidFill>
                <a:schemeClr val="tx1">
                  <a:lumMod val="85000"/>
                  <a:lumOff val="15000"/>
                </a:schemeClr>
              </a:solidFill>
              <a:cs typeface="Arial" pitchFamily="34" charset="0"/>
            </a:endParaRPr>
          </a:p>
        </p:txBody>
      </p: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81AA5AAD-9B43-46C8-AB76-BEEE714273CC}"/>
              </a:ext>
            </a:extLst>
          </p:cNvPr>
          <p:cNvCxnSpPr>
            <a:cxnSpLocks/>
          </p:cNvCxnSpPr>
          <p:nvPr/>
        </p:nvCxnSpPr>
        <p:spPr>
          <a:xfrm flipV="1">
            <a:off x="6538490" y="5411736"/>
            <a:ext cx="4328802" cy="26860"/>
          </a:xfrm>
          <a:prstGeom prst="line">
            <a:avLst/>
          </a:prstGeom>
          <a:ln w="25400">
            <a:solidFill>
              <a:schemeClr val="accent4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ectangle 38">
            <a:extLst>
              <a:ext uri="{FF2B5EF4-FFF2-40B4-BE49-F238E27FC236}">
                <a16:creationId xmlns:a16="http://schemas.microsoft.com/office/drawing/2014/main" id="{FD728B6D-EA65-4A37-B4CA-FF4E86FBF028}"/>
              </a:ext>
            </a:extLst>
          </p:cNvPr>
          <p:cNvSpPr/>
          <p:nvPr/>
        </p:nvSpPr>
        <p:spPr>
          <a:xfrm>
            <a:off x="5885724" y="5105427"/>
            <a:ext cx="652766" cy="652766"/>
          </a:xfrm>
          <a:prstGeom prst="rect">
            <a:avLst/>
          </a:prstGeom>
          <a:solidFill>
            <a:schemeClr val="bg1"/>
          </a:solidFill>
          <a:ln w="254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A371B31A-021B-496F-A7D6-AB46E97A51F7}"/>
              </a:ext>
            </a:extLst>
          </p:cNvPr>
          <p:cNvSpPr txBox="1"/>
          <p:nvPr/>
        </p:nvSpPr>
        <p:spPr>
          <a:xfrm>
            <a:off x="5925453" y="5203745"/>
            <a:ext cx="566763" cy="461665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tx1">
                    <a:lumMod val="85000"/>
                    <a:lumOff val="15000"/>
                  </a:schemeClr>
                </a:solidFill>
                <a:cs typeface="Arial" pitchFamily="34" charset="0"/>
              </a:rPr>
              <a:t>04</a:t>
            </a:r>
            <a:endParaRPr lang="ko-KR" altLang="en-US" sz="2400" b="1" dirty="0">
              <a:solidFill>
                <a:schemeClr val="tx1">
                  <a:lumMod val="85000"/>
                  <a:lumOff val="15000"/>
                </a:schemeClr>
              </a:solidFill>
              <a:cs typeface="Arial" pitchFamily="34" charset="0"/>
            </a:endParaRPr>
          </a:p>
        </p:txBody>
      </p:sp>
      <p:sp>
        <p:nvSpPr>
          <p:cNvPr id="36" name="TextBox 10">
            <a:extLst>
              <a:ext uri="{FF2B5EF4-FFF2-40B4-BE49-F238E27FC236}">
                <a16:creationId xmlns:a16="http://schemas.microsoft.com/office/drawing/2014/main" id="{61753D9C-C5CA-45F0-A1BE-514F721D5713}"/>
              </a:ext>
            </a:extLst>
          </p:cNvPr>
          <p:cNvSpPr txBox="1"/>
          <p:nvPr/>
        </p:nvSpPr>
        <p:spPr>
          <a:xfrm>
            <a:off x="6958518" y="2074558"/>
            <a:ext cx="3488745" cy="523220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r>
              <a:rPr lang="zh-TW" altLang="en-US" sz="2800" b="1" dirty="0">
                <a:solidFill>
                  <a:schemeClr val="tx1">
                    <a:lumMod val="85000"/>
                    <a:lumOff val="15000"/>
                  </a:schemeClr>
                </a:solidFill>
                <a:cs typeface="Arial" pitchFamily="34" charset="0"/>
              </a:rPr>
              <a:t>報考動機</a:t>
            </a:r>
            <a:endParaRPr lang="ko-KR" altLang="en-US" sz="2800" b="1" dirty="0">
              <a:solidFill>
                <a:schemeClr val="tx1">
                  <a:lumMod val="85000"/>
                  <a:lumOff val="15000"/>
                </a:schemeClr>
              </a:solidFill>
              <a:cs typeface="Arial" pitchFamily="34" charset="0"/>
            </a:endParaRPr>
          </a:p>
        </p:txBody>
      </p:sp>
      <p:sp>
        <p:nvSpPr>
          <p:cNvPr id="44" name="TextBox 10">
            <a:extLst>
              <a:ext uri="{FF2B5EF4-FFF2-40B4-BE49-F238E27FC236}">
                <a16:creationId xmlns:a16="http://schemas.microsoft.com/office/drawing/2014/main" id="{F5D0F604-7A41-4055-B0A8-C74E789787D2}"/>
              </a:ext>
            </a:extLst>
          </p:cNvPr>
          <p:cNvSpPr txBox="1"/>
          <p:nvPr/>
        </p:nvSpPr>
        <p:spPr>
          <a:xfrm>
            <a:off x="6958518" y="3506004"/>
            <a:ext cx="3488745" cy="523220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r>
              <a:rPr lang="zh-TW" altLang="en-US" sz="2800" b="1" dirty="0">
                <a:solidFill>
                  <a:schemeClr val="tx1">
                    <a:lumMod val="85000"/>
                    <a:lumOff val="15000"/>
                  </a:schemeClr>
                </a:solidFill>
                <a:cs typeface="Arial" pitchFamily="34" charset="0"/>
              </a:rPr>
              <a:t>研究計畫</a:t>
            </a:r>
            <a:endParaRPr lang="ko-KR" altLang="en-US" sz="2800" b="1" dirty="0">
              <a:solidFill>
                <a:schemeClr val="tx1">
                  <a:lumMod val="85000"/>
                  <a:lumOff val="15000"/>
                </a:schemeClr>
              </a:solidFill>
              <a:cs typeface="Arial" pitchFamily="34" charset="0"/>
            </a:endParaRPr>
          </a:p>
        </p:txBody>
      </p:sp>
      <p:sp>
        <p:nvSpPr>
          <p:cNvPr id="45" name="TextBox 10">
            <a:extLst>
              <a:ext uri="{FF2B5EF4-FFF2-40B4-BE49-F238E27FC236}">
                <a16:creationId xmlns:a16="http://schemas.microsoft.com/office/drawing/2014/main" id="{DC3D103D-246A-4073-A474-D773792F4469}"/>
              </a:ext>
            </a:extLst>
          </p:cNvPr>
          <p:cNvSpPr txBox="1"/>
          <p:nvPr/>
        </p:nvSpPr>
        <p:spPr>
          <a:xfrm>
            <a:off x="6958518" y="4942135"/>
            <a:ext cx="3488745" cy="523220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r>
              <a:rPr lang="zh-TW" altLang="en-US" sz="2800" b="1" dirty="0">
                <a:solidFill>
                  <a:schemeClr val="tx1">
                    <a:lumMod val="85000"/>
                    <a:lumOff val="15000"/>
                  </a:schemeClr>
                </a:solidFill>
                <a:cs typeface="Arial" pitchFamily="34" charset="0"/>
              </a:rPr>
              <a:t>面試</a:t>
            </a:r>
            <a:endParaRPr lang="ko-KR" altLang="en-US" sz="2800" b="1" dirty="0">
              <a:solidFill>
                <a:schemeClr val="tx1">
                  <a:lumMod val="85000"/>
                  <a:lumOff val="15000"/>
                </a:schemeClr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481566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0"/>
                            </p:stCondLst>
                            <p:childTnLst>
                              <p:par>
                                <p:cTn id="10" presetID="2" presetClass="entr" presetSubtype="2" fill="hold" grpId="0" nodeType="afterEffect">
                                  <p:stCondLst>
                                    <p:cond delay="15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3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3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750"/>
                            </p:stCondLst>
                            <p:childTnLst>
                              <p:par>
                                <p:cTn id="15" presetID="2" presetClass="entr" presetSubtype="2" fill="hold" grpId="0" nodeType="afterEffect">
                                  <p:stCondLst>
                                    <p:cond delay="15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3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3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200"/>
                            </p:stCondLst>
                            <p:childTnLst>
                              <p:par>
                                <p:cTn id="20" presetID="2" presetClass="entr" presetSubtype="2" fill="hold" grpId="0" nodeType="afterEffect">
                                  <p:stCondLst>
                                    <p:cond delay="1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3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3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36" grpId="0"/>
      <p:bldP spid="44" grpId="0"/>
      <p:bldP spid="4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735F7F3-C1B5-4B60-A00A-4EB618DDFB5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背景</a:t>
            </a:r>
            <a:endParaRPr 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자유형: 도형 40">
            <a:extLst>
              <a:ext uri="{FF2B5EF4-FFF2-40B4-BE49-F238E27FC236}">
                <a16:creationId xmlns:a16="http://schemas.microsoft.com/office/drawing/2014/main" id="{A8D24F6D-60E5-4EB6-8EEF-E5D8961CC315}"/>
              </a:ext>
            </a:extLst>
          </p:cNvPr>
          <p:cNvSpPr/>
          <p:nvPr/>
        </p:nvSpPr>
        <p:spPr>
          <a:xfrm>
            <a:off x="4794899" y="1885975"/>
            <a:ext cx="6516079" cy="874800"/>
          </a:xfrm>
          <a:custGeom>
            <a:avLst/>
            <a:gdLst>
              <a:gd name="connsiteX0" fmla="*/ 5292079 w 6516079"/>
              <a:gd name="connsiteY0" fmla="*/ 0 h 874800"/>
              <a:gd name="connsiteX1" fmla="*/ 6516079 w 6516079"/>
              <a:gd name="connsiteY1" fmla="*/ 0 h 874800"/>
              <a:gd name="connsiteX2" fmla="*/ 6516079 w 6516079"/>
              <a:gd name="connsiteY2" fmla="*/ 874800 h 874800"/>
              <a:gd name="connsiteX3" fmla="*/ 5292080 w 6516079"/>
              <a:gd name="connsiteY3" fmla="*/ 874800 h 874800"/>
              <a:gd name="connsiteX4" fmla="*/ 5292079 w 6516079"/>
              <a:gd name="connsiteY4" fmla="*/ 874800 h 874800"/>
              <a:gd name="connsiteX5" fmla="*/ 532903 w 6516079"/>
              <a:gd name="connsiteY5" fmla="*/ 874800 h 874800"/>
              <a:gd name="connsiteX6" fmla="*/ 509661 w 6516079"/>
              <a:gd name="connsiteY6" fmla="*/ 775877 h 874800"/>
              <a:gd name="connsiteX7" fmla="*/ 462893 w 6516079"/>
              <a:gd name="connsiteY7" fmla="*/ 660067 h 874800"/>
              <a:gd name="connsiteX8" fmla="*/ 406772 w 6516079"/>
              <a:gd name="connsiteY8" fmla="*/ 552529 h 874800"/>
              <a:gd name="connsiteX9" fmla="*/ 341297 w 6516079"/>
              <a:gd name="connsiteY9" fmla="*/ 451885 h 874800"/>
              <a:gd name="connsiteX10" fmla="*/ 266469 w 6516079"/>
              <a:gd name="connsiteY10" fmla="*/ 356755 h 874800"/>
              <a:gd name="connsiteX11" fmla="*/ 183624 w 6516079"/>
              <a:gd name="connsiteY11" fmla="*/ 269898 h 874800"/>
              <a:gd name="connsiteX12" fmla="*/ 94097 w 6516079"/>
              <a:gd name="connsiteY12" fmla="*/ 189934 h 874800"/>
              <a:gd name="connsiteX13" fmla="*/ 0 w 6516079"/>
              <a:gd name="connsiteY13" fmla="*/ 119445 h 874800"/>
              <a:gd name="connsiteX14" fmla="*/ 0 w 6516079"/>
              <a:gd name="connsiteY14" fmla="*/ 207 h 874800"/>
              <a:gd name="connsiteX15" fmla="*/ 5292079 w 6516079"/>
              <a:gd name="connsiteY15" fmla="*/ 207 h 874800"/>
              <a:gd name="connsiteX0" fmla="*/ 5292079 w 6516079"/>
              <a:gd name="connsiteY0" fmla="*/ 207 h 874800"/>
              <a:gd name="connsiteX1" fmla="*/ 6516079 w 6516079"/>
              <a:gd name="connsiteY1" fmla="*/ 0 h 874800"/>
              <a:gd name="connsiteX2" fmla="*/ 6516079 w 6516079"/>
              <a:gd name="connsiteY2" fmla="*/ 874800 h 874800"/>
              <a:gd name="connsiteX3" fmla="*/ 5292080 w 6516079"/>
              <a:gd name="connsiteY3" fmla="*/ 874800 h 874800"/>
              <a:gd name="connsiteX4" fmla="*/ 5292079 w 6516079"/>
              <a:gd name="connsiteY4" fmla="*/ 874800 h 874800"/>
              <a:gd name="connsiteX5" fmla="*/ 532903 w 6516079"/>
              <a:gd name="connsiteY5" fmla="*/ 874800 h 874800"/>
              <a:gd name="connsiteX6" fmla="*/ 509661 w 6516079"/>
              <a:gd name="connsiteY6" fmla="*/ 775877 h 874800"/>
              <a:gd name="connsiteX7" fmla="*/ 462893 w 6516079"/>
              <a:gd name="connsiteY7" fmla="*/ 660067 h 874800"/>
              <a:gd name="connsiteX8" fmla="*/ 406772 w 6516079"/>
              <a:gd name="connsiteY8" fmla="*/ 552529 h 874800"/>
              <a:gd name="connsiteX9" fmla="*/ 341297 w 6516079"/>
              <a:gd name="connsiteY9" fmla="*/ 451885 h 874800"/>
              <a:gd name="connsiteX10" fmla="*/ 266469 w 6516079"/>
              <a:gd name="connsiteY10" fmla="*/ 356755 h 874800"/>
              <a:gd name="connsiteX11" fmla="*/ 183624 w 6516079"/>
              <a:gd name="connsiteY11" fmla="*/ 269898 h 874800"/>
              <a:gd name="connsiteX12" fmla="*/ 94097 w 6516079"/>
              <a:gd name="connsiteY12" fmla="*/ 189934 h 874800"/>
              <a:gd name="connsiteX13" fmla="*/ 0 w 6516079"/>
              <a:gd name="connsiteY13" fmla="*/ 119445 h 874800"/>
              <a:gd name="connsiteX14" fmla="*/ 0 w 6516079"/>
              <a:gd name="connsiteY14" fmla="*/ 207 h 874800"/>
              <a:gd name="connsiteX15" fmla="*/ 5292079 w 6516079"/>
              <a:gd name="connsiteY15" fmla="*/ 207 h 874800"/>
              <a:gd name="connsiteX0" fmla="*/ 0 w 6516079"/>
              <a:gd name="connsiteY0" fmla="*/ 207 h 874800"/>
              <a:gd name="connsiteX1" fmla="*/ 6516079 w 6516079"/>
              <a:gd name="connsiteY1" fmla="*/ 0 h 874800"/>
              <a:gd name="connsiteX2" fmla="*/ 6516079 w 6516079"/>
              <a:gd name="connsiteY2" fmla="*/ 874800 h 874800"/>
              <a:gd name="connsiteX3" fmla="*/ 5292080 w 6516079"/>
              <a:gd name="connsiteY3" fmla="*/ 874800 h 874800"/>
              <a:gd name="connsiteX4" fmla="*/ 5292079 w 6516079"/>
              <a:gd name="connsiteY4" fmla="*/ 874800 h 874800"/>
              <a:gd name="connsiteX5" fmla="*/ 532903 w 6516079"/>
              <a:gd name="connsiteY5" fmla="*/ 874800 h 874800"/>
              <a:gd name="connsiteX6" fmla="*/ 509661 w 6516079"/>
              <a:gd name="connsiteY6" fmla="*/ 775877 h 874800"/>
              <a:gd name="connsiteX7" fmla="*/ 462893 w 6516079"/>
              <a:gd name="connsiteY7" fmla="*/ 660067 h 874800"/>
              <a:gd name="connsiteX8" fmla="*/ 406772 w 6516079"/>
              <a:gd name="connsiteY8" fmla="*/ 552529 h 874800"/>
              <a:gd name="connsiteX9" fmla="*/ 341297 w 6516079"/>
              <a:gd name="connsiteY9" fmla="*/ 451885 h 874800"/>
              <a:gd name="connsiteX10" fmla="*/ 266469 w 6516079"/>
              <a:gd name="connsiteY10" fmla="*/ 356755 h 874800"/>
              <a:gd name="connsiteX11" fmla="*/ 183624 w 6516079"/>
              <a:gd name="connsiteY11" fmla="*/ 269898 h 874800"/>
              <a:gd name="connsiteX12" fmla="*/ 94097 w 6516079"/>
              <a:gd name="connsiteY12" fmla="*/ 189934 h 874800"/>
              <a:gd name="connsiteX13" fmla="*/ 0 w 6516079"/>
              <a:gd name="connsiteY13" fmla="*/ 119445 h 874800"/>
              <a:gd name="connsiteX14" fmla="*/ 0 w 6516079"/>
              <a:gd name="connsiteY14" fmla="*/ 207 h 874800"/>
              <a:gd name="connsiteX0" fmla="*/ 0 w 6516079"/>
              <a:gd name="connsiteY0" fmla="*/ 207 h 874800"/>
              <a:gd name="connsiteX1" fmla="*/ 6516079 w 6516079"/>
              <a:gd name="connsiteY1" fmla="*/ 0 h 874800"/>
              <a:gd name="connsiteX2" fmla="*/ 6516079 w 6516079"/>
              <a:gd name="connsiteY2" fmla="*/ 874800 h 874800"/>
              <a:gd name="connsiteX3" fmla="*/ 5292080 w 6516079"/>
              <a:gd name="connsiteY3" fmla="*/ 874800 h 874800"/>
              <a:gd name="connsiteX4" fmla="*/ 532903 w 6516079"/>
              <a:gd name="connsiteY4" fmla="*/ 874800 h 874800"/>
              <a:gd name="connsiteX5" fmla="*/ 509661 w 6516079"/>
              <a:gd name="connsiteY5" fmla="*/ 775877 h 874800"/>
              <a:gd name="connsiteX6" fmla="*/ 462893 w 6516079"/>
              <a:gd name="connsiteY6" fmla="*/ 660067 h 874800"/>
              <a:gd name="connsiteX7" fmla="*/ 406772 w 6516079"/>
              <a:gd name="connsiteY7" fmla="*/ 552529 h 874800"/>
              <a:gd name="connsiteX8" fmla="*/ 341297 w 6516079"/>
              <a:gd name="connsiteY8" fmla="*/ 451885 h 874800"/>
              <a:gd name="connsiteX9" fmla="*/ 266469 w 6516079"/>
              <a:gd name="connsiteY9" fmla="*/ 356755 h 874800"/>
              <a:gd name="connsiteX10" fmla="*/ 183624 w 6516079"/>
              <a:gd name="connsiteY10" fmla="*/ 269898 h 874800"/>
              <a:gd name="connsiteX11" fmla="*/ 94097 w 6516079"/>
              <a:gd name="connsiteY11" fmla="*/ 189934 h 874800"/>
              <a:gd name="connsiteX12" fmla="*/ 0 w 6516079"/>
              <a:gd name="connsiteY12" fmla="*/ 119445 h 874800"/>
              <a:gd name="connsiteX13" fmla="*/ 0 w 6516079"/>
              <a:gd name="connsiteY13" fmla="*/ 207 h 874800"/>
              <a:gd name="connsiteX0" fmla="*/ 0 w 6516079"/>
              <a:gd name="connsiteY0" fmla="*/ 207 h 874800"/>
              <a:gd name="connsiteX1" fmla="*/ 6516079 w 6516079"/>
              <a:gd name="connsiteY1" fmla="*/ 0 h 874800"/>
              <a:gd name="connsiteX2" fmla="*/ 6516079 w 6516079"/>
              <a:gd name="connsiteY2" fmla="*/ 874800 h 874800"/>
              <a:gd name="connsiteX3" fmla="*/ 532903 w 6516079"/>
              <a:gd name="connsiteY3" fmla="*/ 874800 h 874800"/>
              <a:gd name="connsiteX4" fmla="*/ 509661 w 6516079"/>
              <a:gd name="connsiteY4" fmla="*/ 775877 h 874800"/>
              <a:gd name="connsiteX5" fmla="*/ 462893 w 6516079"/>
              <a:gd name="connsiteY5" fmla="*/ 660067 h 874800"/>
              <a:gd name="connsiteX6" fmla="*/ 406772 w 6516079"/>
              <a:gd name="connsiteY6" fmla="*/ 552529 h 874800"/>
              <a:gd name="connsiteX7" fmla="*/ 341297 w 6516079"/>
              <a:gd name="connsiteY7" fmla="*/ 451885 h 874800"/>
              <a:gd name="connsiteX8" fmla="*/ 266469 w 6516079"/>
              <a:gd name="connsiteY8" fmla="*/ 356755 h 874800"/>
              <a:gd name="connsiteX9" fmla="*/ 183624 w 6516079"/>
              <a:gd name="connsiteY9" fmla="*/ 269898 h 874800"/>
              <a:gd name="connsiteX10" fmla="*/ 94097 w 6516079"/>
              <a:gd name="connsiteY10" fmla="*/ 189934 h 874800"/>
              <a:gd name="connsiteX11" fmla="*/ 0 w 6516079"/>
              <a:gd name="connsiteY11" fmla="*/ 119445 h 874800"/>
              <a:gd name="connsiteX12" fmla="*/ 0 w 6516079"/>
              <a:gd name="connsiteY12" fmla="*/ 207 h 874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6516079" h="874800">
                <a:moveTo>
                  <a:pt x="0" y="207"/>
                </a:moveTo>
                <a:lnTo>
                  <a:pt x="6516079" y="0"/>
                </a:lnTo>
                <a:lnTo>
                  <a:pt x="6516079" y="874800"/>
                </a:lnTo>
                <a:lnTo>
                  <a:pt x="532903" y="874800"/>
                </a:lnTo>
                <a:lnTo>
                  <a:pt x="509661" y="775877"/>
                </a:lnTo>
                <a:lnTo>
                  <a:pt x="462893" y="660067"/>
                </a:lnTo>
                <a:lnTo>
                  <a:pt x="406772" y="552529"/>
                </a:lnTo>
                <a:lnTo>
                  <a:pt x="341297" y="451885"/>
                </a:lnTo>
                <a:lnTo>
                  <a:pt x="266469" y="356755"/>
                </a:lnTo>
                <a:lnTo>
                  <a:pt x="183624" y="269898"/>
                </a:lnTo>
                <a:lnTo>
                  <a:pt x="94097" y="189934"/>
                </a:lnTo>
                <a:lnTo>
                  <a:pt x="0" y="119445"/>
                </a:lnTo>
                <a:lnTo>
                  <a:pt x="0" y="207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ko-KR" altLang="en-US" sz="2701"/>
          </a:p>
        </p:txBody>
      </p:sp>
      <p:sp>
        <p:nvSpPr>
          <p:cNvPr id="4" name="자유형: 도형 41">
            <a:extLst>
              <a:ext uri="{FF2B5EF4-FFF2-40B4-BE49-F238E27FC236}">
                <a16:creationId xmlns:a16="http://schemas.microsoft.com/office/drawing/2014/main" id="{5A5436A6-F749-4DDC-AA8D-85827AAA93AF}"/>
              </a:ext>
            </a:extLst>
          </p:cNvPr>
          <p:cNvSpPr/>
          <p:nvPr/>
        </p:nvSpPr>
        <p:spPr>
          <a:xfrm>
            <a:off x="5358023" y="2888983"/>
            <a:ext cx="5952955" cy="874800"/>
          </a:xfrm>
          <a:custGeom>
            <a:avLst/>
            <a:gdLst>
              <a:gd name="connsiteX0" fmla="*/ 4728955 w 5952955"/>
              <a:gd name="connsiteY0" fmla="*/ 0 h 874800"/>
              <a:gd name="connsiteX1" fmla="*/ 5952955 w 5952955"/>
              <a:gd name="connsiteY1" fmla="*/ 0 h 874800"/>
              <a:gd name="connsiteX2" fmla="*/ 5952955 w 5952955"/>
              <a:gd name="connsiteY2" fmla="*/ 874800 h 874800"/>
              <a:gd name="connsiteX3" fmla="*/ 4728956 w 5952955"/>
              <a:gd name="connsiteY3" fmla="*/ 874800 h 874800"/>
              <a:gd name="connsiteX4" fmla="*/ 4728955 w 5952955"/>
              <a:gd name="connsiteY4" fmla="*/ 874800 h 874800"/>
              <a:gd name="connsiteX5" fmla="*/ 285146 w 5952955"/>
              <a:gd name="connsiteY5" fmla="*/ 874800 h 874800"/>
              <a:gd name="connsiteX6" fmla="*/ 232487 w 5952955"/>
              <a:gd name="connsiteY6" fmla="*/ 820467 h 874800"/>
              <a:gd name="connsiteX7" fmla="*/ 181711 w 5952955"/>
              <a:gd name="connsiteY7" fmla="*/ 759805 h 874800"/>
              <a:gd name="connsiteX8" fmla="*/ 133607 w 5952955"/>
              <a:gd name="connsiteY8" fmla="*/ 700521 h 874800"/>
              <a:gd name="connsiteX9" fmla="*/ 89512 w 5952955"/>
              <a:gd name="connsiteY9" fmla="*/ 632965 h 874800"/>
              <a:gd name="connsiteX10" fmla="*/ 53434 w 5952955"/>
              <a:gd name="connsiteY10" fmla="*/ 559895 h 874800"/>
              <a:gd name="connsiteX11" fmla="*/ 33391 w 5952955"/>
              <a:gd name="connsiteY11" fmla="*/ 499232 h 874800"/>
              <a:gd name="connsiteX12" fmla="*/ 26710 w 5952955"/>
              <a:gd name="connsiteY12" fmla="*/ 439949 h 874800"/>
              <a:gd name="connsiteX13" fmla="*/ 26710 w 5952955"/>
              <a:gd name="connsiteY13" fmla="*/ 376529 h 874800"/>
              <a:gd name="connsiteX14" fmla="*/ 28046 w 5952955"/>
              <a:gd name="connsiteY14" fmla="*/ 308973 h 874800"/>
              <a:gd name="connsiteX15" fmla="*/ 30718 w 5952955"/>
              <a:gd name="connsiteY15" fmla="*/ 241417 h 874800"/>
              <a:gd name="connsiteX16" fmla="*/ 28046 w 5952955"/>
              <a:gd name="connsiteY16" fmla="*/ 168346 h 874800"/>
              <a:gd name="connsiteX17" fmla="*/ 21365 w 5952955"/>
              <a:gd name="connsiteY17" fmla="*/ 91140 h 874800"/>
              <a:gd name="connsiteX18" fmla="*/ 0 w 5952955"/>
              <a:gd name="connsiteY18" fmla="*/ 207 h 874800"/>
              <a:gd name="connsiteX19" fmla="*/ 4728955 w 5952955"/>
              <a:gd name="connsiteY19" fmla="*/ 207 h 874800"/>
              <a:gd name="connsiteX0" fmla="*/ 4728955 w 5952955"/>
              <a:gd name="connsiteY0" fmla="*/ 207 h 874800"/>
              <a:gd name="connsiteX1" fmla="*/ 5952955 w 5952955"/>
              <a:gd name="connsiteY1" fmla="*/ 0 h 874800"/>
              <a:gd name="connsiteX2" fmla="*/ 5952955 w 5952955"/>
              <a:gd name="connsiteY2" fmla="*/ 874800 h 874800"/>
              <a:gd name="connsiteX3" fmla="*/ 4728956 w 5952955"/>
              <a:gd name="connsiteY3" fmla="*/ 874800 h 874800"/>
              <a:gd name="connsiteX4" fmla="*/ 4728955 w 5952955"/>
              <a:gd name="connsiteY4" fmla="*/ 874800 h 874800"/>
              <a:gd name="connsiteX5" fmla="*/ 285146 w 5952955"/>
              <a:gd name="connsiteY5" fmla="*/ 874800 h 874800"/>
              <a:gd name="connsiteX6" fmla="*/ 232487 w 5952955"/>
              <a:gd name="connsiteY6" fmla="*/ 820467 h 874800"/>
              <a:gd name="connsiteX7" fmla="*/ 181711 w 5952955"/>
              <a:gd name="connsiteY7" fmla="*/ 759805 h 874800"/>
              <a:gd name="connsiteX8" fmla="*/ 133607 w 5952955"/>
              <a:gd name="connsiteY8" fmla="*/ 700521 h 874800"/>
              <a:gd name="connsiteX9" fmla="*/ 89512 w 5952955"/>
              <a:gd name="connsiteY9" fmla="*/ 632965 h 874800"/>
              <a:gd name="connsiteX10" fmla="*/ 53434 w 5952955"/>
              <a:gd name="connsiteY10" fmla="*/ 559895 h 874800"/>
              <a:gd name="connsiteX11" fmla="*/ 33391 w 5952955"/>
              <a:gd name="connsiteY11" fmla="*/ 499232 h 874800"/>
              <a:gd name="connsiteX12" fmla="*/ 26710 w 5952955"/>
              <a:gd name="connsiteY12" fmla="*/ 439949 h 874800"/>
              <a:gd name="connsiteX13" fmla="*/ 26710 w 5952955"/>
              <a:gd name="connsiteY13" fmla="*/ 376529 h 874800"/>
              <a:gd name="connsiteX14" fmla="*/ 28046 w 5952955"/>
              <a:gd name="connsiteY14" fmla="*/ 308973 h 874800"/>
              <a:gd name="connsiteX15" fmla="*/ 30718 w 5952955"/>
              <a:gd name="connsiteY15" fmla="*/ 241417 h 874800"/>
              <a:gd name="connsiteX16" fmla="*/ 28046 w 5952955"/>
              <a:gd name="connsiteY16" fmla="*/ 168346 h 874800"/>
              <a:gd name="connsiteX17" fmla="*/ 21365 w 5952955"/>
              <a:gd name="connsiteY17" fmla="*/ 91140 h 874800"/>
              <a:gd name="connsiteX18" fmla="*/ 0 w 5952955"/>
              <a:gd name="connsiteY18" fmla="*/ 207 h 874800"/>
              <a:gd name="connsiteX19" fmla="*/ 4728955 w 5952955"/>
              <a:gd name="connsiteY19" fmla="*/ 207 h 874800"/>
              <a:gd name="connsiteX0" fmla="*/ 0 w 5952955"/>
              <a:gd name="connsiteY0" fmla="*/ 207 h 874800"/>
              <a:gd name="connsiteX1" fmla="*/ 5952955 w 5952955"/>
              <a:gd name="connsiteY1" fmla="*/ 0 h 874800"/>
              <a:gd name="connsiteX2" fmla="*/ 5952955 w 5952955"/>
              <a:gd name="connsiteY2" fmla="*/ 874800 h 874800"/>
              <a:gd name="connsiteX3" fmla="*/ 4728956 w 5952955"/>
              <a:gd name="connsiteY3" fmla="*/ 874800 h 874800"/>
              <a:gd name="connsiteX4" fmla="*/ 4728955 w 5952955"/>
              <a:gd name="connsiteY4" fmla="*/ 874800 h 874800"/>
              <a:gd name="connsiteX5" fmla="*/ 285146 w 5952955"/>
              <a:gd name="connsiteY5" fmla="*/ 874800 h 874800"/>
              <a:gd name="connsiteX6" fmla="*/ 232487 w 5952955"/>
              <a:gd name="connsiteY6" fmla="*/ 820467 h 874800"/>
              <a:gd name="connsiteX7" fmla="*/ 181711 w 5952955"/>
              <a:gd name="connsiteY7" fmla="*/ 759805 h 874800"/>
              <a:gd name="connsiteX8" fmla="*/ 133607 w 5952955"/>
              <a:gd name="connsiteY8" fmla="*/ 700521 h 874800"/>
              <a:gd name="connsiteX9" fmla="*/ 89512 w 5952955"/>
              <a:gd name="connsiteY9" fmla="*/ 632965 h 874800"/>
              <a:gd name="connsiteX10" fmla="*/ 53434 w 5952955"/>
              <a:gd name="connsiteY10" fmla="*/ 559895 h 874800"/>
              <a:gd name="connsiteX11" fmla="*/ 33391 w 5952955"/>
              <a:gd name="connsiteY11" fmla="*/ 499232 h 874800"/>
              <a:gd name="connsiteX12" fmla="*/ 26710 w 5952955"/>
              <a:gd name="connsiteY12" fmla="*/ 439949 h 874800"/>
              <a:gd name="connsiteX13" fmla="*/ 26710 w 5952955"/>
              <a:gd name="connsiteY13" fmla="*/ 376529 h 874800"/>
              <a:gd name="connsiteX14" fmla="*/ 28046 w 5952955"/>
              <a:gd name="connsiteY14" fmla="*/ 308973 h 874800"/>
              <a:gd name="connsiteX15" fmla="*/ 30718 w 5952955"/>
              <a:gd name="connsiteY15" fmla="*/ 241417 h 874800"/>
              <a:gd name="connsiteX16" fmla="*/ 28046 w 5952955"/>
              <a:gd name="connsiteY16" fmla="*/ 168346 h 874800"/>
              <a:gd name="connsiteX17" fmla="*/ 21365 w 5952955"/>
              <a:gd name="connsiteY17" fmla="*/ 91140 h 874800"/>
              <a:gd name="connsiteX18" fmla="*/ 0 w 5952955"/>
              <a:gd name="connsiteY18" fmla="*/ 207 h 874800"/>
              <a:gd name="connsiteX0" fmla="*/ 0 w 5952955"/>
              <a:gd name="connsiteY0" fmla="*/ 207 h 874800"/>
              <a:gd name="connsiteX1" fmla="*/ 5952955 w 5952955"/>
              <a:gd name="connsiteY1" fmla="*/ 0 h 874800"/>
              <a:gd name="connsiteX2" fmla="*/ 5952955 w 5952955"/>
              <a:gd name="connsiteY2" fmla="*/ 874800 h 874800"/>
              <a:gd name="connsiteX3" fmla="*/ 4728956 w 5952955"/>
              <a:gd name="connsiteY3" fmla="*/ 874800 h 874800"/>
              <a:gd name="connsiteX4" fmla="*/ 285146 w 5952955"/>
              <a:gd name="connsiteY4" fmla="*/ 874800 h 874800"/>
              <a:gd name="connsiteX5" fmla="*/ 232487 w 5952955"/>
              <a:gd name="connsiteY5" fmla="*/ 820467 h 874800"/>
              <a:gd name="connsiteX6" fmla="*/ 181711 w 5952955"/>
              <a:gd name="connsiteY6" fmla="*/ 759805 h 874800"/>
              <a:gd name="connsiteX7" fmla="*/ 133607 w 5952955"/>
              <a:gd name="connsiteY7" fmla="*/ 700521 h 874800"/>
              <a:gd name="connsiteX8" fmla="*/ 89512 w 5952955"/>
              <a:gd name="connsiteY8" fmla="*/ 632965 h 874800"/>
              <a:gd name="connsiteX9" fmla="*/ 53434 w 5952955"/>
              <a:gd name="connsiteY9" fmla="*/ 559895 h 874800"/>
              <a:gd name="connsiteX10" fmla="*/ 33391 w 5952955"/>
              <a:gd name="connsiteY10" fmla="*/ 499232 h 874800"/>
              <a:gd name="connsiteX11" fmla="*/ 26710 w 5952955"/>
              <a:gd name="connsiteY11" fmla="*/ 439949 h 874800"/>
              <a:gd name="connsiteX12" fmla="*/ 26710 w 5952955"/>
              <a:gd name="connsiteY12" fmla="*/ 376529 h 874800"/>
              <a:gd name="connsiteX13" fmla="*/ 28046 w 5952955"/>
              <a:gd name="connsiteY13" fmla="*/ 308973 h 874800"/>
              <a:gd name="connsiteX14" fmla="*/ 30718 w 5952955"/>
              <a:gd name="connsiteY14" fmla="*/ 241417 h 874800"/>
              <a:gd name="connsiteX15" fmla="*/ 28046 w 5952955"/>
              <a:gd name="connsiteY15" fmla="*/ 168346 h 874800"/>
              <a:gd name="connsiteX16" fmla="*/ 21365 w 5952955"/>
              <a:gd name="connsiteY16" fmla="*/ 91140 h 874800"/>
              <a:gd name="connsiteX17" fmla="*/ 0 w 5952955"/>
              <a:gd name="connsiteY17" fmla="*/ 207 h 874800"/>
              <a:gd name="connsiteX0" fmla="*/ 0 w 5952955"/>
              <a:gd name="connsiteY0" fmla="*/ 207 h 874800"/>
              <a:gd name="connsiteX1" fmla="*/ 5952955 w 5952955"/>
              <a:gd name="connsiteY1" fmla="*/ 0 h 874800"/>
              <a:gd name="connsiteX2" fmla="*/ 5952955 w 5952955"/>
              <a:gd name="connsiteY2" fmla="*/ 874800 h 874800"/>
              <a:gd name="connsiteX3" fmla="*/ 285146 w 5952955"/>
              <a:gd name="connsiteY3" fmla="*/ 874800 h 874800"/>
              <a:gd name="connsiteX4" fmla="*/ 232487 w 5952955"/>
              <a:gd name="connsiteY4" fmla="*/ 820467 h 874800"/>
              <a:gd name="connsiteX5" fmla="*/ 181711 w 5952955"/>
              <a:gd name="connsiteY5" fmla="*/ 759805 h 874800"/>
              <a:gd name="connsiteX6" fmla="*/ 133607 w 5952955"/>
              <a:gd name="connsiteY6" fmla="*/ 700521 h 874800"/>
              <a:gd name="connsiteX7" fmla="*/ 89512 w 5952955"/>
              <a:gd name="connsiteY7" fmla="*/ 632965 h 874800"/>
              <a:gd name="connsiteX8" fmla="*/ 53434 w 5952955"/>
              <a:gd name="connsiteY8" fmla="*/ 559895 h 874800"/>
              <a:gd name="connsiteX9" fmla="*/ 33391 w 5952955"/>
              <a:gd name="connsiteY9" fmla="*/ 499232 h 874800"/>
              <a:gd name="connsiteX10" fmla="*/ 26710 w 5952955"/>
              <a:gd name="connsiteY10" fmla="*/ 439949 h 874800"/>
              <a:gd name="connsiteX11" fmla="*/ 26710 w 5952955"/>
              <a:gd name="connsiteY11" fmla="*/ 376529 h 874800"/>
              <a:gd name="connsiteX12" fmla="*/ 28046 w 5952955"/>
              <a:gd name="connsiteY12" fmla="*/ 308973 h 874800"/>
              <a:gd name="connsiteX13" fmla="*/ 30718 w 5952955"/>
              <a:gd name="connsiteY13" fmla="*/ 241417 h 874800"/>
              <a:gd name="connsiteX14" fmla="*/ 28046 w 5952955"/>
              <a:gd name="connsiteY14" fmla="*/ 168346 h 874800"/>
              <a:gd name="connsiteX15" fmla="*/ 21365 w 5952955"/>
              <a:gd name="connsiteY15" fmla="*/ 91140 h 874800"/>
              <a:gd name="connsiteX16" fmla="*/ 0 w 5952955"/>
              <a:gd name="connsiteY16" fmla="*/ 207 h 874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5952955" h="874800">
                <a:moveTo>
                  <a:pt x="0" y="207"/>
                </a:moveTo>
                <a:lnTo>
                  <a:pt x="5952955" y="0"/>
                </a:lnTo>
                <a:lnTo>
                  <a:pt x="5952955" y="874800"/>
                </a:lnTo>
                <a:lnTo>
                  <a:pt x="285146" y="874800"/>
                </a:lnTo>
                <a:lnTo>
                  <a:pt x="232487" y="820467"/>
                </a:lnTo>
                <a:lnTo>
                  <a:pt x="181711" y="759805"/>
                </a:lnTo>
                <a:lnTo>
                  <a:pt x="133607" y="700521"/>
                </a:lnTo>
                <a:lnTo>
                  <a:pt x="89512" y="632965"/>
                </a:lnTo>
                <a:lnTo>
                  <a:pt x="53434" y="559895"/>
                </a:lnTo>
                <a:lnTo>
                  <a:pt x="33391" y="499232"/>
                </a:lnTo>
                <a:lnTo>
                  <a:pt x="26710" y="439949"/>
                </a:lnTo>
                <a:lnTo>
                  <a:pt x="26710" y="376529"/>
                </a:lnTo>
                <a:cubicBezTo>
                  <a:pt x="27155" y="354010"/>
                  <a:pt x="27601" y="331492"/>
                  <a:pt x="28046" y="308973"/>
                </a:cubicBezTo>
                <a:lnTo>
                  <a:pt x="30718" y="241417"/>
                </a:lnTo>
                <a:cubicBezTo>
                  <a:pt x="29827" y="217060"/>
                  <a:pt x="28937" y="192703"/>
                  <a:pt x="28046" y="168346"/>
                </a:cubicBezTo>
                <a:lnTo>
                  <a:pt x="21365" y="91140"/>
                </a:lnTo>
                <a:lnTo>
                  <a:pt x="0" y="207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ko-KR" altLang="en-US" sz="2701"/>
          </a:p>
        </p:txBody>
      </p:sp>
      <p:sp>
        <p:nvSpPr>
          <p:cNvPr id="5" name="자유형: 도형 42">
            <a:extLst>
              <a:ext uri="{FF2B5EF4-FFF2-40B4-BE49-F238E27FC236}">
                <a16:creationId xmlns:a16="http://schemas.microsoft.com/office/drawing/2014/main" id="{91D982B5-84DD-42FF-BC72-008F56F3EF9E}"/>
              </a:ext>
            </a:extLst>
          </p:cNvPr>
          <p:cNvSpPr/>
          <p:nvPr/>
        </p:nvSpPr>
        <p:spPr>
          <a:xfrm>
            <a:off x="5474135" y="3892198"/>
            <a:ext cx="5836840" cy="874800"/>
          </a:xfrm>
          <a:custGeom>
            <a:avLst/>
            <a:gdLst>
              <a:gd name="connsiteX0" fmla="*/ 4612840 w 5836840"/>
              <a:gd name="connsiteY0" fmla="*/ 0 h 874800"/>
              <a:gd name="connsiteX1" fmla="*/ 5836840 w 5836840"/>
              <a:gd name="connsiteY1" fmla="*/ 0 h 874800"/>
              <a:gd name="connsiteX2" fmla="*/ 5836840 w 5836840"/>
              <a:gd name="connsiteY2" fmla="*/ 874800 h 874800"/>
              <a:gd name="connsiteX3" fmla="*/ 4612843 w 5836840"/>
              <a:gd name="connsiteY3" fmla="*/ 874800 h 874800"/>
              <a:gd name="connsiteX4" fmla="*/ 4612840 w 5836840"/>
              <a:gd name="connsiteY4" fmla="*/ 874800 h 874800"/>
              <a:gd name="connsiteX5" fmla="*/ 0 w 5836840"/>
              <a:gd name="connsiteY5" fmla="*/ 874800 h 874800"/>
              <a:gd name="connsiteX6" fmla="*/ 123 w 5836840"/>
              <a:gd name="connsiteY6" fmla="*/ 874708 h 874800"/>
              <a:gd name="connsiteX7" fmla="*/ 18830 w 5836840"/>
              <a:gd name="connsiteY7" fmla="*/ 855406 h 874800"/>
              <a:gd name="connsiteX8" fmla="*/ 33529 w 5836840"/>
              <a:gd name="connsiteY8" fmla="*/ 830590 h 874800"/>
              <a:gd name="connsiteX9" fmla="*/ 38873 w 5836840"/>
              <a:gd name="connsiteY9" fmla="*/ 803016 h 874800"/>
              <a:gd name="connsiteX10" fmla="*/ 36201 w 5836840"/>
              <a:gd name="connsiteY10" fmla="*/ 775442 h 874800"/>
              <a:gd name="connsiteX11" fmla="*/ 26847 w 5836840"/>
              <a:gd name="connsiteY11" fmla="*/ 749247 h 874800"/>
              <a:gd name="connsiteX12" fmla="*/ 14822 w 5836840"/>
              <a:gd name="connsiteY12" fmla="*/ 727188 h 874800"/>
              <a:gd name="connsiteX13" fmla="*/ 6804 w 5836840"/>
              <a:gd name="connsiteY13" fmla="*/ 705129 h 874800"/>
              <a:gd name="connsiteX14" fmla="*/ 45554 w 5836840"/>
              <a:gd name="connsiteY14" fmla="*/ 677555 h 874800"/>
              <a:gd name="connsiteX15" fmla="*/ 72279 w 5836840"/>
              <a:gd name="connsiteY15" fmla="*/ 649981 h 874800"/>
              <a:gd name="connsiteX16" fmla="*/ 86977 w 5836840"/>
              <a:gd name="connsiteY16" fmla="*/ 622408 h 874800"/>
              <a:gd name="connsiteX17" fmla="*/ 89650 w 5836840"/>
              <a:gd name="connsiteY17" fmla="*/ 592076 h 874800"/>
              <a:gd name="connsiteX18" fmla="*/ 85641 w 5836840"/>
              <a:gd name="connsiteY18" fmla="*/ 564503 h 874800"/>
              <a:gd name="connsiteX19" fmla="*/ 74951 w 5836840"/>
              <a:gd name="connsiteY19" fmla="*/ 534171 h 874800"/>
              <a:gd name="connsiteX20" fmla="*/ 60253 w 5836840"/>
              <a:gd name="connsiteY20" fmla="*/ 503840 h 874800"/>
              <a:gd name="connsiteX21" fmla="*/ 44218 w 5836840"/>
              <a:gd name="connsiteY21" fmla="*/ 473509 h 874800"/>
              <a:gd name="connsiteX22" fmla="*/ 29520 w 5836840"/>
              <a:gd name="connsiteY22" fmla="*/ 441799 h 874800"/>
              <a:gd name="connsiteX23" fmla="*/ 14822 w 5836840"/>
              <a:gd name="connsiteY23" fmla="*/ 411468 h 874800"/>
              <a:gd name="connsiteX24" fmla="*/ 6804 w 5836840"/>
              <a:gd name="connsiteY24" fmla="*/ 378379 h 874800"/>
              <a:gd name="connsiteX25" fmla="*/ 33529 w 5836840"/>
              <a:gd name="connsiteY25" fmla="*/ 353563 h 874800"/>
              <a:gd name="connsiteX26" fmla="*/ 70943 w 5836840"/>
              <a:gd name="connsiteY26" fmla="*/ 334261 h 874800"/>
              <a:gd name="connsiteX27" fmla="*/ 112365 w 5836840"/>
              <a:gd name="connsiteY27" fmla="*/ 316338 h 874800"/>
              <a:gd name="connsiteX28" fmla="*/ 155124 w 5836840"/>
              <a:gd name="connsiteY28" fmla="*/ 301173 h 874800"/>
              <a:gd name="connsiteX29" fmla="*/ 199219 w 5836840"/>
              <a:gd name="connsiteY29" fmla="*/ 286007 h 874800"/>
              <a:gd name="connsiteX30" fmla="*/ 243314 w 5836840"/>
              <a:gd name="connsiteY30" fmla="*/ 270841 h 874800"/>
              <a:gd name="connsiteX31" fmla="*/ 284737 w 5836840"/>
              <a:gd name="connsiteY31" fmla="*/ 252918 h 874800"/>
              <a:gd name="connsiteX32" fmla="*/ 318143 w 5836840"/>
              <a:gd name="connsiteY32" fmla="*/ 233617 h 874800"/>
              <a:gd name="connsiteX33" fmla="*/ 347539 w 5836840"/>
              <a:gd name="connsiteY33" fmla="*/ 206043 h 874800"/>
              <a:gd name="connsiteX34" fmla="*/ 364910 w 5836840"/>
              <a:gd name="connsiteY34" fmla="*/ 172954 h 874800"/>
              <a:gd name="connsiteX35" fmla="*/ 371591 w 5836840"/>
              <a:gd name="connsiteY35" fmla="*/ 138487 h 874800"/>
              <a:gd name="connsiteX36" fmla="*/ 366246 w 5836840"/>
              <a:gd name="connsiteY36" fmla="*/ 105399 h 874800"/>
              <a:gd name="connsiteX37" fmla="*/ 354220 w 5836840"/>
              <a:gd name="connsiteY37" fmla="*/ 75067 h 874800"/>
              <a:gd name="connsiteX38" fmla="*/ 335513 w 5836840"/>
              <a:gd name="connsiteY38" fmla="*/ 50251 h 874800"/>
              <a:gd name="connsiteX39" fmla="*/ 312798 w 5836840"/>
              <a:gd name="connsiteY39" fmla="*/ 25434 h 874800"/>
              <a:gd name="connsiteX40" fmla="*/ 291418 w 5836840"/>
              <a:gd name="connsiteY40" fmla="*/ 4754 h 874800"/>
              <a:gd name="connsiteX41" fmla="*/ 286644 w 5836840"/>
              <a:gd name="connsiteY41" fmla="*/ 207 h 874800"/>
              <a:gd name="connsiteX42" fmla="*/ 4612840 w 5836840"/>
              <a:gd name="connsiteY42" fmla="*/ 207 h 874800"/>
              <a:gd name="connsiteX0" fmla="*/ 4612840 w 5836840"/>
              <a:gd name="connsiteY0" fmla="*/ 207 h 874800"/>
              <a:gd name="connsiteX1" fmla="*/ 5836840 w 5836840"/>
              <a:gd name="connsiteY1" fmla="*/ 0 h 874800"/>
              <a:gd name="connsiteX2" fmla="*/ 5836840 w 5836840"/>
              <a:gd name="connsiteY2" fmla="*/ 874800 h 874800"/>
              <a:gd name="connsiteX3" fmla="*/ 4612843 w 5836840"/>
              <a:gd name="connsiteY3" fmla="*/ 874800 h 874800"/>
              <a:gd name="connsiteX4" fmla="*/ 4612840 w 5836840"/>
              <a:gd name="connsiteY4" fmla="*/ 874800 h 874800"/>
              <a:gd name="connsiteX5" fmla="*/ 0 w 5836840"/>
              <a:gd name="connsiteY5" fmla="*/ 874800 h 874800"/>
              <a:gd name="connsiteX6" fmla="*/ 123 w 5836840"/>
              <a:gd name="connsiteY6" fmla="*/ 874708 h 874800"/>
              <a:gd name="connsiteX7" fmla="*/ 18830 w 5836840"/>
              <a:gd name="connsiteY7" fmla="*/ 855406 h 874800"/>
              <a:gd name="connsiteX8" fmla="*/ 33529 w 5836840"/>
              <a:gd name="connsiteY8" fmla="*/ 830590 h 874800"/>
              <a:gd name="connsiteX9" fmla="*/ 38873 w 5836840"/>
              <a:gd name="connsiteY9" fmla="*/ 803016 h 874800"/>
              <a:gd name="connsiteX10" fmla="*/ 36201 w 5836840"/>
              <a:gd name="connsiteY10" fmla="*/ 775442 h 874800"/>
              <a:gd name="connsiteX11" fmla="*/ 26847 w 5836840"/>
              <a:gd name="connsiteY11" fmla="*/ 749247 h 874800"/>
              <a:gd name="connsiteX12" fmla="*/ 14822 w 5836840"/>
              <a:gd name="connsiteY12" fmla="*/ 727188 h 874800"/>
              <a:gd name="connsiteX13" fmla="*/ 6804 w 5836840"/>
              <a:gd name="connsiteY13" fmla="*/ 705129 h 874800"/>
              <a:gd name="connsiteX14" fmla="*/ 45554 w 5836840"/>
              <a:gd name="connsiteY14" fmla="*/ 677555 h 874800"/>
              <a:gd name="connsiteX15" fmla="*/ 72279 w 5836840"/>
              <a:gd name="connsiteY15" fmla="*/ 649981 h 874800"/>
              <a:gd name="connsiteX16" fmla="*/ 86977 w 5836840"/>
              <a:gd name="connsiteY16" fmla="*/ 622408 h 874800"/>
              <a:gd name="connsiteX17" fmla="*/ 89650 w 5836840"/>
              <a:gd name="connsiteY17" fmla="*/ 592076 h 874800"/>
              <a:gd name="connsiteX18" fmla="*/ 85641 w 5836840"/>
              <a:gd name="connsiteY18" fmla="*/ 564503 h 874800"/>
              <a:gd name="connsiteX19" fmla="*/ 74951 w 5836840"/>
              <a:gd name="connsiteY19" fmla="*/ 534171 h 874800"/>
              <a:gd name="connsiteX20" fmla="*/ 60253 w 5836840"/>
              <a:gd name="connsiteY20" fmla="*/ 503840 h 874800"/>
              <a:gd name="connsiteX21" fmla="*/ 44218 w 5836840"/>
              <a:gd name="connsiteY21" fmla="*/ 473509 h 874800"/>
              <a:gd name="connsiteX22" fmla="*/ 29520 w 5836840"/>
              <a:gd name="connsiteY22" fmla="*/ 441799 h 874800"/>
              <a:gd name="connsiteX23" fmla="*/ 14822 w 5836840"/>
              <a:gd name="connsiteY23" fmla="*/ 411468 h 874800"/>
              <a:gd name="connsiteX24" fmla="*/ 6804 w 5836840"/>
              <a:gd name="connsiteY24" fmla="*/ 378379 h 874800"/>
              <a:gd name="connsiteX25" fmla="*/ 33529 w 5836840"/>
              <a:gd name="connsiteY25" fmla="*/ 353563 h 874800"/>
              <a:gd name="connsiteX26" fmla="*/ 70943 w 5836840"/>
              <a:gd name="connsiteY26" fmla="*/ 334261 h 874800"/>
              <a:gd name="connsiteX27" fmla="*/ 112365 w 5836840"/>
              <a:gd name="connsiteY27" fmla="*/ 316338 h 874800"/>
              <a:gd name="connsiteX28" fmla="*/ 155124 w 5836840"/>
              <a:gd name="connsiteY28" fmla="*/ 301173 h 874800"/>
              <a:gd name="connsiteX29" fmla="*/ 199219 w 5836840"/>
              <a:gd name="connsiteY29" fmla="*/ 286007 h 874800"/>
              <a:gd name="connsiteX30" fmla="*/ 243314 w 5836840"/>
              <a:gd name="connsiteY30" fmla="*/ 270841 h 874800"/>
              <a:gd name="connsiteX31" fmla="*/ 284737 w 5836840"/>
              <a:gd name="connsiteY31" fmla="*/ 252918 h 874800"/>
              <a:gd name="connsiteX32" fmla="*/ 318143 w 5836840"/>
              <a:gd name="connsiteY32" fmla="*/ 233617 h 874800"/>
              <a:gd name="connsiteX33" fmla="*/ 347539 w 5836840"/>
              <a:gd name="connsiteY33" fmla="*/ 206043 h 874800"/>
              <a:gd name="connsiteX34" fmla="*/ 364910 w 5836840"/>
              <a:gd name="connsiteY34" fmla="*/ 172954 h 874800"/>
              <a:gd name="connsiteX35" fmla="*/ 371591 w 5836840"/>
              <a:gd name="connsiteY35" fmla="*/ 138487 h 874800"/>
              <a:gd name="connsiteX36" fmla="*/ 366246 w 5836840"/>
              <a:gd name="connsiteY36" fmla="*/ 105399 h 874800"/>
              <a:gd name="connsiteX37" fmla="*/ 354220 w 5836840"/>
              <a:gd name="connsiteY37" fmla="*/ 75067 h 874800"/>
              <a:gd name="connsiteX38" fmla="*/ 335513 w 5836840"/>
              <a:gd name="connsiteY38" fmla="*/ 50251 h 874800"/>
              <a:gd name="connsiteX39" fmla="*/ 312798 w 5836840"/>
              <a:gd name="connsiteY39" fmla="*/ 25434 h 874800"/>
              <a:gd name="connsiteX40" fmla="*/ 291418 w 5836840"/>
              <a:gd name="connsiteY40" fmla="*/ 4754 h 874800"/>
              <a:gd name="connsiteX41" fmla="*/ 286644 w 5836840"/>
              <a:gd name="connsiteY41" fmla="*/ 207 h 874800"/>
              <a:gd name="connsiteX42" fmla="*/ 4612840 w 5836840"/>
              <a:gd name="connsiteY42" fmla="*/ 207 h 874800"/>
              <a:gd name="connsiteX0" fmla="*/ 286644 w 5836840"/>
              <a:gd name="connsiteY0" fmla="*/ 207 h 874800"/>
              <a:gd name="connsiteX1" fmla="*/ 5836840 w 5836840"/>
              <a:gd name="connsiteY1" fmla="*/ 0 h 874800"/>
              <a:gd name="connsiteX2" fmla="*/ 5836840 w 5836840"/>
              <a:gd name="connsiteY2" fmla="*/ 874800 h 874800"/>
              <a:gd name="connsiteX3" fmla="*/ 4612843 w 5836840"/>
              <a:gd name="connsiteY3" fmla="*/ 874800 h 874800"/>
              <a:gd name="connsiteX4" fmla="*/ 4612840 w 5836840"/>
              <a:gd name="connsiteY4" fmla="*/ 874800 h 874800"/>
              <a:gd name="connsiteX5" fmla="*/ 0 w 5836840"/>
              <a:gd name="connsiteY5" fmla="*/ 874800 h 874800"/>
              <a:gd name="connsiteX6" fmla="*/ 123 w 5836840"/>
              <a:gd name="connsiteY6" fmla="*/ 874708 h 874800"/>
              <a:gd name="connsiteX7" fmla="*/ 18830 w 5836840"/>
              <a:gd name="connsiteY7" fmla="*/ 855406 h 874800"/>
              <a:gd name="connsiteX8" fmla="*/ 33529 w 5836840"/>
              <a:gd name="connsiteY8" fmla="*/ 830590 h 874800"/>
              <a:gd name="connsiteX9" fmla="*/ 38873 w 5836840"/>
              <a:gd name="connsiteY9" fmla="*/ 803016 h 874800"/>
              <a:gd name="connsiteX10" fmla="*/ 36201 w 5836840"/>
              <a:gd name="connsiteY10" fmla="*/ 775442 h 874800"/>
              <a:gd name="connsiteX11" fmla="*/ 26847 w 5836840"/>
              <a:gd name="connsiteY11" fmla="*/ 749247 h 874800"/>
              <a:gd name="connsiteX12" fmla="*/ 14822 w 5836840"/>
              <a:gd name="connsiteY12" fmla="*/ 727188 h 874800"/>
              <a:gd name="connsiteX13" fmla="*/ 6804 w 5836840"/>
              <a:gd name="connsiteY13" fmla="*/ 705129 h 874800"/>
              <a:gd name="connsiteX14" fmla="*/ 45554 w 5836840"/>
              <a:gd name="connsiteY14" fmla="*/ 677555 h 874800"/>
              <a:gd name="connsiteX15" fmla="*/ 72279 w 5836840"/>
              <a:gd name="connsiteY15" fmla="*/ 649981 h 874800"/>
              <a:gd name="connsiteX16" fmla="*/ 86977 w 5836840"/>
              <a:gd name="connsiteY16" fmla="*/ 622408 h 874800"/>
              <a:gd name="connsiteX17" fmla="*/ 89650 w 5836840"/>
              <a:gd name="connsiteY17" fmla="*/ 592076 h 874800"/>
              <a:gd name="connsiteX18" fmla="*/ 85641 w 5836840"/>
              <a:gd name="connsiteY18" fmla="*/ 564503 h 874800"/>
              <a:gd name="connsiteX19" fmla="*/ 74951 w 5836840"/>
              <a:gd name="connsiteY19" fmla="*/ 534171 h 874800"/>
              <a:gd name="connsiteX20" fmla="*/ 60253 w 5836840"/>
              <a:gd name="connsiteY20" fmla="*/ 503840 h 874800"/>
              <a:gd name="connsiteX21" fmla="*/ 44218 w 5836840"/>
              <a:gd name="connsiteY21" fmla="*/ 473509 h 874800"/>
              <a:gd name="connsiteX22" fmla="*/ 29520 w 5836840"/>
              <a:gd name="connsiteY22" fmla="*/ 441799 h 874800"/>
              <a:gd name="connsiteX23" fmla="*/ 14822 w 5836840"/>
              <a:gd name="connsiteY23" fmla="*/ 411468 h 874800"/>
              <a:gd name="connsiteX24" fmla="*/ 6804 w 5836840"/>
              <a:gd name="connsiteY24" fmla="*/ 378379 h 874800"/>
              <a:gd name="connsiteX25" fmla="*/ 33529 w 5836840"/>
              <a:gd name="connsiteY25" fmla="*/ 353563 h 874800"/>
              <a:gd name="connsiteX26" fmla="*/ 70943 w 5836840"/>
              <a:gd name="connsiteY26" fmla="*/ 334261 h 874800"/>
              <a:gd name="connsiteX27" fmla="*/ 112365 w 5836840"/>
              <a:gd name="connsiteY27" fmla="*/ 316338 h 874800"/>
              <a:gd name="connsiteX28" fmla="*/ 155124 w 5836840"/>
              <a:gd name="connsiteY28" fmla="*/ 301173 h 874800"/>
              <a:gd name="connsiteX29" fmla="*/ 199219 w 5836840"/>
              <a:gd name="connsiteY29" fmla="*/ 286007 h 874800"/>
              <a:gd name="connsiteX30" fmla="*/ 243314 w 5836840"/>
              <a:gd name="connsiteY30" fmla="*/ 270841 h 874800"/>
              <a:gd name="connsiteX31" fmla="*/ 284737 w 5836840"/>
              <a:gd name="connsiteY31" fmla="*/ 252918 h 874800"/>
              <a:gd name="connsiteX32" fmla="*/ 318143 w 5836840"/>
              <a:gd name="connsiteY32" fmla="*/ 233617 h 874800"/>
              <a:gd name="connsiteX33" fmla="*/ 347539 w 5836840"/>
              <a:gd name="connsiteY33" fmla="*/ 206043 h 874800"/>
              <a:gd name="connsiteX34" fmla="*/ 364910 w 5836840"/>
              <a:gd name="connsiteY34" fmla="*/ 172954 h 874800"/>
              <a:gd name="connsiteX35" fmla="*/ 371591 w 5836840"/>
              <a:gd name="connsiteY35" fmla="*/ 138487 h 874800"/>
              <a:gd name="connsiteX36" fmla="*/ 366246 w 5836840"/>
              <a:gd name="connsiteY36" fmla="*/ 105399 h 874800"/>
              <a:gd name="connsiteX37" fmla="*/ 354220 w 5836840"/>
              <a:gd name="connsiteY37" fmla="*/ 75067 h 874800"/>
              <a:gd name="connsiteX38" fmla="*/ 335513 w 5836840"/>
              <a:gd name="connsiteY38" fmla="*/ 50251 h 874800"/>
              <a:gd name="connsiteX39" fmla="*/ 312798 w 5836840"/>
              <a:gd name="connsiteY39" fmla="*/ 25434 h 874800"/>
              <a:gd name="connsiteX40" fmla="*/ 291418 w 5836840"/>
              <a:gd name="connsiteY40" fmla="*/ 4754 h 874800"/>
              <a:gd name="connsiteX41" fmla="*/ 286644 w 5836840"/>
              <a:gd name="connsiteY41" fmla="*/ 207 h 874800"/>
              <a:gd name="connsiteX0" fmla="*/ 286644 w 5836840"/>
              <a:gd name="connsiteY0" fmla="*/ 207 h 874800"/>
              <a:gd name="connsiteX1" fmla="*/ 5836840 w 5836840"/>
              <a:gd name="connsiteY1" fmla="*/ 0 h 874800"/>
              <a:gd name="connsiteX2" fmla="*/ 5836840 w 5836840"/>
              <a:gd name="connsiteY2" fmla="*/ 874800 h 874800"/>
              <a:gd name="connsiteX3" fmla="*/ 4612843 w 5836840"/>
              <a:gd name="connsiteY3" fmla="*/ 874800 h 874800"/>
              <a:gd name="connsiteX4" fmla="*/ 0 w 5836840"/>
              <a:gd name="connsiteY4" fmla="*/ 874800 h 874800"/>
              <a:gd name="connsiteX5" fmla="*/ 123 w 5836840"/>
              <a:gd name="connsiteY5" fmla="*/ 874708 h 874800"/>
              <a:gd name="connsiteX6" fmla="*/ 18830 w 5836840"/>
              <a:gd name="connsiteY6" fmla="*/ 855406 h 874800"/>
              <a:gd name="connsiteX7" fmla="*/ 33529 w 5836840"/>
              <a:gd name="connsiteY7" fmla="*/ 830590 h 874800"/>
              <a:gd name="connsiteX8" fmla="*/ 38873 w 5836840"/>
              <a:gd name="connsiteY8" fmla="*/ 803016 h 874800"/>
              <a:gd name="connsiteX9" fmla="*/ 36201 w 5836840"/>
              <a:gd name="connsiteY9" fmla="*/ 775442 h 874800"/>
              <a:gd name="connsiteX10" fmla="*/ 26847 w 5836840"/>
              <a:gd name="connsiteY10" fmla="*/ 749247 h 874800"/>
              <a:gd name="connsiteX11" fmla="*/ 14822 w 5836840"/>
              <a:gd name="connsiteY11" fmla="*/ 727188 h 874800"/>
              <a:gd name="connsiteX12" fmla="*/ 6804 w 5836840"/>
              <a:gd name="connsiteY12" fmla="*/ 705129 h 874800"/>
              <a:gd name="connsiteX13" fmla="*/ 45554 w 5836840"/>
              <a:gd name="connsiteY13" fmla="*/ 677555 h 874800"/>
              <a:gd name="connsiteX14" fmla="*/ 72279 w 5836840"/>
              <a:gd name="connsiteY14" fmla="*/ 649981 h 874800"/>
              <a:gd name="connsiteX15" fmla="*/ 86977 w 5836840"/>
              <a:gd name="connsiteY15" fmla="*/ 622408 h 874800"/>
              <a:gd name="connsiteX16" fmla="*/ 89650 w 5836840"/>
              <a:gd name="connsiteY16" fmla="*/ 592076 h 874800"/>
              <a:gd name="connsiteX17" fmla="*/ 85641 w 5836840"/>
              <a:gd name="connsiteY17" fmla="*/ 564503 h 874800"/>
              <a:gd name="connsiteX18" fmla="*/ 74951 w 5836840"/>
              <a:gd name="connsiteY18" fmla="*/ 534171 h 874800"/>
              <a:gd name="connsiteX19" fmla="*/ 60253 w 5836840"/>
              <a:gd name="connsiteY19" fmla="*/ 503840 h 874800"/>
              <a:gd name="connsiteX20" fmla="*/ 44218 w 5836840"/>
              <a:gd name="connsiteY20" fmla="*/ 473509 h 874800"/>
              <a:gd name="connsiteX21" fmla="*/ 29520 w 5836840"/>
              <a:gd name="connsiteY21" fmla="*/ 441799 h 874800"/>
              <a:gd name="connsiteX22" fmla="*/ 14822 w 5836840"/>
              <a:gd name="connsiteY22" fmla="*/ 411468 h 874800"/>
              <a:gd name="connsiteX23" fmla="*/ 6804 w 5836840"/>
              <a:gd name="connsiteY23" fmla="*/ 378379 h 874800"/>
              <a:gd name="connsiteX24" fmla="*/ 33529 w 5836840"/>
              <a:gd name="connsiteY24" fmla="*/ 353563 h 874800"/>
              <a:gd name="connsiteX25" fmla="*/ 70943 w 5836840"/>
              <a:gd name="connsiteY25" fmla="*/ 334261 h 874800"/>
              <a:gd name="connsiteX26" fmla="*/ 112365 w 5836840"/>
              <a:gd name="connsiteY26" fmla="*/ 316338 h 874800"/>
              <a:gd name="connsiteX27" fmla="*/ 155124 w 5836840"/>
              <a:gd name="connsiteY27" fmla="*/ 301173 h 874800"/>
              <a:gd name="connsiteX28" fmla="*/ 199219 w 5836840"/>
              <a:gd name="connsiteY28" fmla="*/ 286007 h 874800"/>
              <a:gd name="connsiteX29" fmla="*/ 243314 w 5836840"/>
              <a:gd name="connsiteY29" fmla="*/ 270841 h 874800"/>
              <a:gd name="connsiteX30" fmla="*/ 284737 w 5836840"/>
              <a:gd name="connsiteY30" fmla="*/ 252918 h 874800"/>
              <a:gd name="connsiteX31" fmla="*/ 318143 w 5836840"/>
              <a:gd name="connsiteY31" fmla="*/ 233617 h 874800"/>
              <a:gd name="connsiteX32" fmla="*/ 347539 w 5836840"/>
              <a:gd name="connsiteY32" fmla="*/ 206043 h 874800"/>
              <a:gd name="connsiteX33" fmla="*/ 364910 w 5836840"/>
              <a:gd name="connsiteY33" fmla="*/ 172954 h 874800"/>
              <a:gd name="connsiteX34" fmla="*/ 371591 w 5836840"/>
              <a:gd name="connsiteY34" fmla="*/ 138487 h 874800"/>
              <a:gd name="connsiteX35" fmla="*/ 366246 w 5836840"/>
              <a:gd name="connsiteY35" fmla="*/ 105399 h 874800"/>
              <a:gd name="connsiteX36" fmla="*/ 354220 w 5836840"/>
              <a:gd name="connsiteY36" fmla="*/ 75067 h 874800"/>
              <a:gd name="connsiteX37" fmla="*/ 335513 w 5836840"/>
              <a:gd name="connsiteY37" fmla="*/ 50251 h 874800"/>
              <a:gd name="connsiteX38" fmla="*/ 312798 w 5836840"/>
              <a:gd name="connsiteY38" fmla="*/ 25434 h 874800"/>
              <a:gd name="connsiteX39" fmla="*/ 291418 w 5836840"/>
              <a:gd name="connsiteY39" fmla="*/ 4754 h 874800"/>
              <a:gd name="connsiteX40" fmla="*/ 286644 w 5836840"/>
              <a:gd name="connsiteY40" fmla="*/ 207 h 874800"/>
              <a:gd name="connsiteX0" fmla="*/ 286644 w 5836840"/>
              <a:gd name="connsiteY0" fmla="*/ 207 h 874800"/>
              <a:gd name="connsiteX1" fmla="*/ 5836840 w 5836840"/>
              <a:gd name="connsiteY1" fmla="*/ 0 h 874800"/>
              <a:gd name="connsiteX2" fmla="*/ 5836840 w 5836840"/>
              <a:gd name="connsiteY2" fmla="*/ 874800 h 874800"/>
              <a:gd name="connsiteX3" fmla="*/ 0 w 5836840"/>
              <a:gd name="connsiteY3" fmla="*/ 874800 h 874800"/>
              <a:gd name="connsiteX4" fmla="*/ 123 w 5836840"/>
              <a:gd name="connsiteY4" fmla="*/ 874708 h 874800"/>
              <a:gd name="connsiteX5" fmla="*/ 18830 w 5836840"/>
              <a:gd name="connsiteY5" fmla="*/ 855406 h 874800"/>
              <a:gd name="connsiteX6" fmla="*/ 33529 w 5836840"/>
              <a:gd name="connsiteY6" fmla="*/ 830590 h 874800"/>
              <a:gd name="connsiteX7" fmla="*/ 38873 w 5836840"/>
              <a:gd name="connsiteY7" fmla="*/ 803016 h 874800"/>
              <a:gd name="connsiteX8" fmla="*/ 36201 w 5836840"/>
              <a:gd name="connsiteY8" fmla="*/ 775442 h 874800"/>
              <a:gd name="connsiteX9" fmla="*/ 26847 w 5836840"/>
              <a:gd name="connsiteY9" fmla="*/ 749247 h 874800"/>
              <a:gd name="connsiteX10" fmla="*/ 14822 w 5836840"/>
              <a:gd name="connsiteY10" fmla="*/ 727188 h 874800"/>
              <a:gd name="connsiteX11" fmla="*/ 6804 w 5836840"/>
              <a:gd name="connsiteY11" fmla="*/ 705129 h 874800"/>
              <a:gd name="connsiteX12" fmla="*/ 45554 w 5836840"/>
              <a:gd name="connsiteY12" fmla="*/ 677555 h 874800"/>
              <a:gd name="connsiteX13" fmla="*/ 72279 w 5836840"/>
              <a:gd name="connsiteY13" fmla="*/ 649981 h 874800"/>
              <a:gd name="connsiteX14" fmla="*/ 86977 w 5836840"/>
              <a:gd name="connsiteY14" fmla="*/ 622408 h 874800"/>
              <a:gd name="connsiteX15" fmla="*/ 89650 w 5836840"/>
              <a:gd name="connsiteY15" fmla="*/ 592076 h 874800"/>
              <a:gd name="connsiteX16" fmla="*/ 85641 w 5836840"/>
              <a:gd name="connsiteY16" fmla="*/ 564503 h 874800"/>
              <a:gd name="connsiteX17" fmla="*/ 74951 w 5836840"/>
              <a:gd name="connsiteY17" fmla="*/ 534171 h 874800"/>
              <a:gd name="connsiteX18" fmla="*/ 60253 w 5836840"/>
              <a:gd name="connsiteY18" fmla="*/ 503840 h 874800"/>
              <a:gd name="connsiteX19" fmla="*/ 44218 w 5836840"/>
              <a:gd name="connsiteY19" fmla="*/ 473509 h 874800"/>
              <a:gd name="connsiteX20" fmla="*/ 29520 w 5836840"/>
              <a:gd name="connsiteY20" fmla="*/ 441799 h 874800"/>
              <a:gd name="connsiteX21" fmla="*/ 14822 w 5836840"/>
              <a:gd name="connsiteY21" fmla="*/ 411468 h 874800"/>
              <a:gd name="connsiteX22" fmla="*/ 6804 w 5836840"/>
              <a:gd name="connsiteY22" fmla="*/ 378379 h 874800"/>
              <a:gd name="connsiteX23" fmla="*/ 33529 w 5836840"/>
              <a:gd name="connsiteY23" fmla="*/ 353563 h 874800"/>
              <a:gd name="connsiteX24" fmla="*/ 70943 w 5836840"/>
              <a:gd name="connsiteY24" fmla="*/ 334261 h 874800"/>
              <a:gd name="connsiteX25" fmla="*/ 112365 w 5836840"/>
              <a:gd name="connsiteY25" fmla="*/ 316338 h 874800"/>
              <a:gd name="connsiteX26" fmla="*/ 155124 w 5836840"/>
              <a:gd name="connsiteY26" fmla="*/ 301173 h 874800"/>
              <a:gd name="connsiteX27" fmla="*/ 199219 w 5836840"/>
              <a:gd name="connsiteY27" fmla="*/ 286007 h 874800"/>
              <a:gd name="connsiteX28" fmla="*/ 243314 w 5836840"/>
              <a:gd name="connsiteY28" fmla="*/ 270841 h 874800"/>
              <a:gd name="connsiteX29" fmla="*/ 284737 w 5836840"/>
              <a:gd name="connsiteY29" fmla="*/ 252918 h 874800"/>
              <a:gd name="connsiteX30" fmla="*/ 318143 w 5836840"/>
              <a:gd name="connsiteY30" fmla="*/ 233617 h 874800"/>
              <a:gd name="connsiteX31" fmla="*/ 347539 w 5836840"/>
              <a:gd name="connsiteY31" fmla="*/ 206043 h 874800"/>
              <a:gd name="connsiteX32" fmla="*/ 364910 w 5836840"/>
              <a:gd name="connsiteY32" fmla="*/ 172954 h 874800"/>
              <a:gd name="connsiteX33" fmla="*/ 371591 w 5836840"/>
              <a:gd name="connsiteY33" fmla="*/ 138487 h 874800"/>
              <a:gd name="connsiteX34" fmla="*/ 366246 w 5836840"/>
              <a:gd name="connsiteY34" fmla="*/ 105399 h 874800"/>
              <a:gd name="connsiteX35" fmla="*/ 354220 w 5836840"/>
              <a:gd name="connsiteY35" fmla="*/ 75067 h 874800"/>
              <a:gd name="connsiteX36" fmla="*/ 335513 w 5836840"/>
              <a:gd name="connsiteY36" fmla="*/ 50251 h 874800"/>
              <a:gd name="connsiteX37" fmla="*/ 312798 w 5836840"/>
              <a:gd name="connsiteY37" fmla="*/ 25434 h 874800"/>
              <a:gd name="connsiteX38" fmla="*/ 291418 w 5836840"/>
              <a:gd name="connsiteY38" fmla="*/ 4754 h 874800"/>
              <a:gd name="connsiteX39" fmla="*/ 286644 w 5836840"/>
              <a:gd name="connsiteY39" fmla="*/ 207 h 874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5836840" h="874800">
                <a:moveTo>
                  <a:pt x="286644" y="207"/>
                </a:moveTo>
                <a:lnTo>
                  <a:pt x="5836840" y="0"/>
                </a:lnTo>
                <a:lnTo>
                  <a:pt x="5836840" y="874800"/>
                </a:lnTo>
                <a:lnTo>
                  <a:pt x="0" y="874800"/>
                </a:lnTo>
                <a:lnTo>
                  <a:pt x="123" y="874708"/>
                </a:lnTo>
                <a:lnTo>
                  <a:pt x="18830" y="855406"/>
                </a:lnTo>
                <a:lnTo>
                  <a:pt x="33529" y="830590"/>
                </a:lnTo>
                <a:lnTo>
                  <a:pt x="38873" y="803016"/>
                </a:lnTo>
                <a:lnTo>
                  <a:pt x="36201" y="775442"/>
                </a:lnTo>
                <a:lnTo>
                  <a:pt x="26847" y="749247"/>
                </a:lnTo>
                <a:lnTo>
                  <a:pt x="14822" y="727188"/>
                </a:lnTo>
                <a:lnTo>
                  <a:pt x="6804" y="705129"/>
                </a:lnTo>
                <a:lnTo>
                  <a:pt x="45554" y="677555"/>
                </a:lnTo>
                <a:lnTo>
                  <a:pt x="72279" y="649981"/>
                </a:lnTo>
                <a:lnTo>
                  <a:pt x="86977" y="622408"/>
                </a:lnTo>
                <a:lnTo>
                  <a:pt x="89650" y="592076"/>
                </a:lnTo>
                <a:lnTo>
                  <a:pt x="85641" y="564503"/>
                </a:lnTo>
                <a:lnTo>
                  <a:pt x="74951" y="534171"/>
                </a:lnTo>
                <a:lnTo>
                  <a:pt x="60253" y="503840"/>
                </a:lnTo>
                <a:lnTo>
                  <a:pt x="44218" y="473509"/>
                </a:lnTo>
                <a:lnTo>
                  <a:pt x="29520" y="441799"/>
                </a:lnTo>
                <a:lnTo>
                  <a:pt x="14822" y="411468"/>
                </a:lnTo>
                <a:lnTo>
                  <a:pt x="6804" y="378379"/>
                </a:lnTo>
                <a:lnTo>
                  <a:pt x="33529" y="353563"/>
                </a:lnTo>
                <a:lnTo>
                  <a:pt x="70943" y="334261"/>
                </a:lnTo>
                <a:lnTo>
                  <a:pt x="112365" y="316338"/>
                </a:lnTo>
                <a:lnTo>
                  <a:pt x="155124" y="301173"/>
                </a:lnTo>
                <a:lnTo>
                  <a:pt x="199219" y="286007"/>
                </a:lnTo>
                <a:lnTo>
                  <a:pt x="243314" y="270841"/>
                </a:lnTo>
                <a:lnTo>
                  <a:pt x="284737" y="252918"/>
                </a:lnTo>
                <a:lnTo>
                  <a:pt x="318143" y="233617"/>
                </a:lnTo>
                <a:lnTo>
                  <a:pt x="347539" y="206043"/>
                </a:lnTo>
                <a:lnTo>
                  <a:pt x="364910" y="172954"/>
                </a:lnTo>
                <a:lnTo>
                  <a:pt x="371591" y="138487"/>
                </a:lnTo>
                <a:lnTo>
                  <a:pt x="366246" y="105399"/>
                </a:lnTo>
                <a:lnTo>
                  <a:pt x="354220" y="75067"/>
                </a:lnTo>
                <a:lnTo>
                  <a:pt x="335513" y="50251"/>
                </a:lnTo>
                <a:lnTo>
                  <a:pt x="312798" y="25434"/>
                </a:lnTo>
                <a:lnTo>
                  <a:pt x="291418" y="4754"/>
                </a:lnTo>
                <a:lnTo>
                  <a:pt x="286644" y="207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ko-KR" altLang="en-US" sz="2701"/>
          </a:p>
        </p:txBody>
      </p:sp>
      <p:sp>
        <p:nvSpPr>
          <p:cNvPr id="6" name="자유형: 도형 43">
            <a:extLst>
              <a:ext uri="{FF2B5EF4-FFF2-40B4-BE49-F238E27FC236}">
                <a16:creationId xmlns:a16="http://schemas.microsoft.com/office/drawing/2014/main" id="{975AF688-11FA-4CF2-96A3-8567EB014DF5}"/>
              </a:ext>
            </a:extLst>
          </p:cNvPr>
          <p:cNvSpPr/>
          <p:nvPr/>
        </p:nvSpPr>
        <p:spPr>
          <a:xfrm>
            <a:off x="4794899" y="4895414"/>
            <a:ext cx="6516079" cy="874800"/>
          </a:xfrm>
          <a:custGeom>
            <a:avLst/>
            <a:gdLst>
              <a:gd name="connsiteX0" fmla="*/ 5292079 w 6516079"/>
              <a:gd name="connsiteY0" fmla="*/ 0 h 874800"/>
              <a:gd name="connsiteX1" fmla="*/ 6516079 w 6516079"/>
              <a:gd name="connsiteY1" fmla="*/ 0 h 874800"/>
              <a:gd name="connsiteX2" fmla="*/ 6516079 w 6516079"/>
              <a:gd name="connsiteY2" fmla="*/ 874800 h 874800"/>
              <a:gd name="connsiteX3" fmla="*/ 5292080 w 6516079"/>
              <a:gd name="connsiteY3" fmla="*/ 874800 h 874800"/>
              <a:gd name="connsiteX4" fmla="*/ 5292079 w 6516079"/>
              <a:gd name="connsiteY4" fmla="*/ 874800 h 874800"/>
              <a:gd name="connsiteX5" fmla="*/ 0 w 6516079"/>
              <a:gd name="connsiteY5" fmla="*/ 874800 h 874800"/>
              <a:gd name="connsiteX6" fmla="*/ 0 w 6516079"/>
              <a:gd name="connsiteY6" fmla="*/ 539778 h 874800"/>
              <a:gd name="connsiteX7" fmla="*/ 47330 w 6516079"/>
              <a:gd name="connsiteY7" fmla="*/ 545672 h 874800"/>
              <a:gd name="connsiteX8" fmla="*/ 124830 w 6516079"/>
              <a:gd name="connsiteY8" fmla="*/ 553944 h 874800"/>
              <a:gd name="connsiteX9" fmla="*/ 203667 w 6516079"/>
              <a:gd name="connsiteY9" fmla="*/ 556701 h 874800"/>
              <a:gd name="connsiteX10" fmla="*/ 278495 w 6516079"/>
              <a:gd name="connsiteY10" fmla="*/ 551187 h 874800"/>
              <a:gd name="connsiteX11" fmla="*/ 349315 w 6516079"/>
              <a:gd name="connsiteY11" fmla="*/ 538778 h 874800"/>
              <a:gd name="connsiteX12" fmla="*/ 388065 w 6516079"/>
              <a:gd name="connsiteY12" fmla="*/ 529127 h 874800"/>
              <a:gd name="connsiteX13" fmla="*/ 426815 w 6516079"/>
              <a:gd name="connsiteY13" fmla="*/ 511205 h 874800"/>
              <a:gd name="connsiteX14" fmla="*/ 465566 w 6516079"/>
              <a:gd name="connsiteY14" fmla="*/ 490524 h 874800"/>
              <a:gd name="connsiteX15" fmla="*/ 498971 w 6516079"/>
              <a:gd name="connsiteY15" fmla="*/ 465708 h 874800"/>
              <a:gd name="connsiteX16" fmla="*/ 533713 w 6516079"/>
              <a:gd name="connsiteY16" fmla="*/ 435377 h 874800"/>
              <a:gd name="connsiteX17" fmla="*/ 560437 w 6516079"/>
              <a:gd name="connsiteY17" fmla="*/ 403667 h 874800"/>
              <a:gd name="connsiteX18" fmla="*/ 579144 w 6516079"/>
              <a:gd name="connsiteY18" fmla="*/ 363685 h 874800"/>
              <a:gd name="connsiteX19" fmla="*/ 593842 w 6516079"/>
              <a:gd name="connsiteY19" fmla="*/ 318188 h 874800"/>
              <a:gd name="connsiteX20" fmla="*/ 599187 w 6516079"/>
              <a:gd name="connsiteY20" fmla="*/ 268555 h 874800"/>
              <a:gd name="connsiteX21" fmla="*/ 593842 w 6516079"/>
              <a:gd name="connsiteY21" fmla="*/ 213407 h 874800"/>
              <a:gd name="connsiteX22" fmla="*/ 587161 w 6516079"/>
              <a:gd name="connsiteY22" fmla="*/ 174804 h 874800"/>
              <a:gd name="connsiteX23" fmla="*/ 577808 w 6516079"/>
              <a:gd name="connsiteY23" fmla="*/ 132065 h 874800"/>
              <a:gd name="connsiteX24" fmla="*/ 567118 w 6516079"/>
              <a:gd name="connsiteY24" fmla="*/ 87946 h 874800"/>
              <a:gd name="connsiteX25" fmla="*/ 563109 w 6516079"/>
              <a:gd name="connsiteY25" fmla="*/ 45207 h 874800"/>
              <a:gd name="connsiteX26" fmla="*/ 563109 w 6516079"/>
              <a:gd name="connsiteY26" fmla="*/ 207 h 874800"/>
              <a:gd name="connsiteX27" fmla="*/ 5292079 w 6516079"/>
              <a:gd name="connsiteY27" fmla="*/ 207 h 874800"/>
              <a:gd name="connsiteX0" fmla="*/ 5292079 w 6516079"/>
              <a:gd name="connsiteY0" fmla="*/ 207 h 874800"/>
              <a:gd name="connsiteX1" fmla="*/ 6516079 w 6516079"/>
              <a:gd name="connsiteY1" fmla="*/ 0 h 874800"/>
              <a:gd name="connsiteX2" fmla="*/ 6516079 w 6516079"/>
              <a:gd name="connsiteY2" fmla="*/ 874800 h 874800"/>
              <a:gd name="connsiteX3" fmla="*/ 5292080 w 6516079"/>
              <a:gd name="connsiteY3" fmla="*/ 874800 h 874800"/>
              <a:gd name="connsiteX4" fmla="*/ 5292079 w 6516079"/>
              <a:gd name="connsiteY4" fmla="*/ 874800 h 874800"/>
              <a:gd name="connsiteX5" fmla="*/ 0 w 6516079"/>
              <a:gd name="connsiteY5" fmla="*/ 874800 h 874800"/>
              <a:gd name="connsiteX6" fmla="*/ 0 w 6516079"/>
              <a:gd name="connsiteY6" fmla="*/ 539778 h 874800"/>
              <a:gd name="connsiteX7" fmla="*/ 47330 w 6516079"/>
              <a:gd name="connsiteY7" fmla="*/ 545672 h 874800"/>
              <a:gd name="connsiteX8" fmla="*/ 124830 w 6516079"/>
              <a:gd name="connsiteY8" fmla="*/ 553944 h 874800"/>
              <a:gd name="connsiteX9" fmla="*/ 203667 w 6516079"/>
              <a:gd name="connsiteY9" fmla="*/ 556701 h 874800"/>
              <a:gd name="connsiteX10" fmla="*/ 278495 w 6516079"/>
              <a:gd name="connsiteY10" fmla="*/ 551187 h 874800"/>
              <a:gd name="connsiteX11" fmla="*/ 349315 w 6516079"/>
              <a:gd name="connsiteY11" fmla="*/ 538778 h 874800"/>
              <a:gd name="connsiteX12" fmla="*/ 388065 w 6516079"/>
              <a:gd name="connsiteY12" fmla="*/ 529127 h 874800"/>
              <a:gd name="connsiteX13" fmla="*/ 426815 w 6516079"/>
              <a:gd name="connsiteY13" fmla="*/ 511205 h 874800"/>
              <a:gd name="connsiteX14" fmla="*/ 465566 w 6516079"/>
              <a:gd name="connsiteY14" fmla="*/ 490524 h 874800"/>
              <a:gd name="connsiteX15" fmla="*/ 498971 w 6516079"/>
              <a:gd name="connsiteY15" fmla="*/ 465708 h 874800"/>
              <a:gd name="connsiteX16" fmla="*/ 533713 w 6516079"/>
              <a:gd name="connsiteY16" fmla="*/ 435377 h 874800"/>
              <a:gd name="connsiteX17" fmla="*/ 560437 w 6516079"/>
              <a:gd name="connsiteY17" fmla="*/ 403667 h 874800"/>
              <a:gd name="connsiteX18" fmla="*/ 579144 w 6516079"/>
              <a:gd name="connsiteY18" fmla="*/ 363685 h 874800"/>
              <a:gd name="connsiteX19" fmla="*/ 593842 w 6516079"/>
              <a:gd name="connsiteY19" fmla="*/ 318188 h 874800"/>
              <a:gd name="connsiteX20" fmla="*/ 599187 w 6516079"/>
              <a:gd name="connsiteY20" fmla="*/ 268555 h 874800"/>
              <a:gd name="connsiteX21" fmla="*/ 593842 w 6516079"/>
              <a:gd name="connsiteY21" fmla="*/ 213407 h 874800"/>
              <a:gd name="connsiteX22" fmla="*/ 587161 w 6516079"/>
              <a:gd name="connsiteY22" fmla="*/ 174804 h 874800"/>
              <a:gd name="connsiteX23" fmla="*/ 577808 w 6516079"/>
              <a:gd name="connsiteY23" fmla="*/ 132065 h 874800"/>
              <a:gd name="connsiteX24" fmla="*/ 567118 w 6516079"/>
              <a:gd name="connsiteY24" fmla="*/ 87946 h 874800"/>
              <a:gd name="connsiteX25" fmla="*/ 563109 w 6516079"/>
              <a:gd name="connsiteY25" fmla="*/ 45207 h 874800"/>
              <a:gd name="connsiteX26" fmla="*/ 563109 w 6516079"/>
              <a:gd name="connsiteY26" fmla="*/ 207 h 874800"/>
              <a:gd name="connsiteX27" fmla="*/ 5292079 w 6516079"/>
              <a:gd name="connsiteY27" fmla="*/ 207 h 874800"/>
              <a:gd name="connsiteX0" fmla="*/ 5292079 w 6516079"/>
              <a:gd name="connsiteY0" fmla="*/ 207 h 874800"/>
              <a:gd name="connsiteX1" fmla="*/ 6516079 w 6516079"/>
              <a:gd name="connsiteY1" fmla="*/ 0 h 874800"/>
              <a:gd name="connsiteX2" fmla="*/ 6516079 w 6516079"/>
              <a:gd name="connsiteY2" fmla="*/ 874800 h 874800"/>
              <a:gd name="connsiteX3" fmla="*/ 5292080 w 6516079"/>
              <a:gd name="connsiteY3" fmla="*/ 874800 h 874800"/>
              <a:gd name="connsiteX4" fmla="*/ 0 w 6516079"/>
              <a:gd name="connsiteY4" fmla="*/ 874800 h 874800"/>
              <a:gd name="connsiteX5" fmla="*/ 0 w 6516079"/>
              <a:gd name="connsiteY5" fmla="*/ 539778 h 874800"/>
              <a:gd name="connsiteX6" fmla="*/ 47330 w 6516079"/>
              <a:gd name="connsiteY6" fmla="*/ 545672 h 874800"/>
              <a:gd name="connsiteX7" fmla="*/ 124830 w 6516079"/>
              <a:gd name="connsiteY7" fmla="*/ 553944 h 874800"/>
              <a:gd name="connsiteX8" fmla="*/ 203667 w 6516079"/>
              <a:gd name="connsiteY8" fmla="*/ 556701 h 874800"/>
              <a:gd name="connsiteX9" fmla="*/ 278495 w 6516079"/>
              <a:gd name="connsiteY9" fmla="*/ 551187 h 874800"/>
              <a:gd name="connsiteX10" fmla="*/ 349315 w 6516079"/>
              <a:gd name="connsiteY10" fmla="*/ 538778 h 874800"/>
              <a:gd name="connsiteX11" fmla="*/ 388065 w 6516079"/>
              <a:gd name="connsiteY11" fmla="*/ 529127 h 874800"/>
              <a:gd name="connsiteX12" fmla="*/ 426815 w 6516079"/>
              <a:gd name="connsiteY12" fmla="*/ 511205 h 874800"/>
              <a:gd name="connsiteX13" fmla="*/ 465566 w 6516079"/>
              <a:gd name="connsiteY13" fmla="*/ 490524 h 874800"/>
              <a:gd name="connsiteX14" fmla="*/ 498971 w 6516079"/>
              <a:gd name="connsiteY14" fmla="*/ 465708 h 874800"/>
              <a:gd name="connsiteX15" fmla="*/ 533713 w 6516079"/>
              <a:gd name="connsiteY15" fmla="*/ 435377 h 874800"/>
              <a:gd name="connsiteX16" fmla="*/ 560437 w 6516079"/>
              <a:gd name="connsiteY16" fmla="*/ 403667 h 874800"/>
              <a:gd name="connsiteX17" fmla="*/ 579144 w 6516079"/>
              <a:gd name="connsiteY17" fmla="*/ 363685 h 874800"/>
              <a:gd name="connsiteX18" fmla="*/ 593842 w 6516079"/>
              <a:gd name="connsiteY18" fmla="*/ 318188 h 874800"/>
              <a:gd name="connsiteX19" fmla="*/ 599187 w 6516079"/>
              <a:gd name="connsiteY19" fmla="*/ 268555 h 874800"/>
              <a:gd name="connsiteX20" fmla="*/ 593842 w 6516079"/>
              <a:gd name="connsiteY20" fmla="*/ 213407 h 874800"/>
              <a:gd name="connsiteX21" fmla="*/ 587161 w 6516079"/>
              <a:gd name="connsiteY21" fmla="*/ 174804 h 874800"/>
              <a:gd name="connsiteX22" fmla="*/ 577808 w 6516079"/>
              <a:gd name="connsiteY22" fmla="*/ 132065 h 874800"/>
              <a:gd name="connsiteX23" fmla="*/ 567118 w 6516079"/>
              <a:gd name="connsiteY23" fmla="*/ 87946 h 874800"/>
              <a:gd name="connsiteX24" fmla="*/ 563109 w 6516079"/>
              <a:gd name="connsiteY24" fmla="*/ 45207 h 874800"/>
              <a:gd name="connsiteX25" fmla="*/ 563109 w 6516079"/>
              <a:gd name="connsiteY25" fmla="*/ 207 h 874800"/>
              <a:gd name="connsiteX26" fmla="*/ 5292079 w 6516079"/>
              <a:gd name="connsiteY26" fmla="*/ 207 h 874800"/>
              <a:gd name="connsiteX0" fmla="*/ 563109 w 6516079"/>
              <a:gd name="connsiteY0" fmla="*/ 207 h 874800"/>
              <a:gd name="connsiteX1" fmla="*/ 6516079 w 6516079"/>
              <a:gd name="connsiteY1" fmla="*/ 0 h 874800"/>
              <a:gd name="connsiteX2" fmla="*/ 6516079 w 6516079"/>
              <a:gd name="connsiteY2" fmla="*/ 874800 h 874800"/>
              <a:gd name="connsiteX3" fmla="*/ 5292080 w 6516079"/>
              <a:gd name="connsiteY3" fmla="*/ 874800 h 874800"/>
              <a:gd name="connsiteX4" fmla="*/ 0 w 6516079"/>
              <a:gd name="connsiteY4" fmla="*/ 874800 h 874800"/>
              <a:gd name="connsiteX5" fmla="*/ 0 w 6516079"/>
              <a:gd name="connsiteY5" fmla="*/ 539778 h 874800"/>
              <a:gd name="connsiteX6" fmla="*/ 47330 w 6516079"/>
              <a:gd name="connsiteY6" fmla="*/ 545672 h 874800"/>
              <a:gd name="connsiteX7" fmla="*/ 124830 w 6516079"/>
              <a:gd name="connsiteY7" fmla="*/ 553944 h 874800"/>
              <a:gd name="connsiteX8" fmla="*/ 203667 w 6516079"/>
              <a:gd name="connsiteY8" fmla="*/ 556701 h 874800"/>
              <a:gd name="connsiteX9" fmla="*/ 278495 w 6516079"/>
              <a:gd name="connsiteY9" fmla="*/ 551187 h 874800"/>
              <a:gd name="connsiteX10" fmla="*/ 349315 w 6516079"/>
              <a:gd name="connsiteY10" fmla="*/ 538778 h 874800"/>
              <a:gd name="connsiteX11" fmla="*/ 388065 w 6516079"/>
              <a:gd name="connsiteY11" fmla="*/ 529127 h 874800"/>
              <a:gd name="connsiteX12" fmla="*/ 426815 w 6516079"/>
              <a:gd name="connsiteY12" fmla="*/ 511205 h 874800"/>
              <a:gd name="connsiteX13" fmla="*/ 465566 w 6516079"/>
              <a:gd name="connsiteY13" fmla="*/ 490524 h 874800"/>
              <a:gd name="connsiteX14" fmla="*/ 498971 w 6516079"/>
              <a:gd name="connsiteY14" fmla="*/ 465708 h 874800"/>
              <a:gd name="connsiteX15" fmla="*/ 533713 w 6516079"/>
              <a:gd name="connsiteY15" fmla="*/ 435377 h 874800"/>
              <a:gd name="connsiteX16" fmla="*/ 560437 w 6516079"/>
              <a:gd name="connsiteY16" fmla="*/ 403667 h 874800"/>
              <a:gd name="connsiteX17" fmla="*/ 579144 w 6516079"/>
              <a:gd name="connsiteY17" fmla="*/ 363685 h 874800"/>
              <a:gd name="connsiteX18" fmla="*/ 593842 w 6516079"/>
              <a:gd name="connsiteY18" fmla="*/ 318188 h 874800"/>
              <a:gd name="connsiteX19" fmla="*/ 599187 w 6516079"/>
              <a:gd name="connsiteY19" fmla="*/ 268555 h 874800"/>
              <a:gd name="connsiteX20" fmla="*/ 593842 w 6516079"/>
              <a:gd name="connsiteY20" fmla="*/ 213407 h 874800"/>
              <a:gd name="connsiteX21" fmla="*/ 587161 w 6516079"/>
              <a:gd name="connsiteY21" fmla="*/ 174804 h 874800"/>
              <a:gd name="connsiteX22" fmla="*/ 577808 w 6516079"/>
              <a:gd name="connsiteY22" fmla="*/ 132065 h 874800"/>
              <a:gd name="connsiteX23" fmla="*/ 567118 w 6516079"/>
              <a:gd name="connsiteY23" fmla="*/ 87946 h 874800"/>
              <a:gd name="connsiteX24" fmla="*/ 563109 w 6516079"/>
              <a:gd name="connsiteY24" fmla="*/ 45207 h 874800"/>
              <a:gd name="connsiteX25" fmla="*/ 563109 w 6516079"/>
              <a:gd name="connsiteY25" fmla="*/ 207 h 874800"/>
              <a:gd name="connsiteX0" fmla="*/ 563109 w 6516079"/>
              <a:gd name="connsiteY0" fmla="*/ 207 h 874800"/>
              <a:gd name="connsiteX1" fmla="*/ 6516079 w 6516079"/>
              <a:gd name="connsiteY1" fmla="*/ 0 h 874800"/>
              <a:gd name="connsiteX2" fmla="*/ 6516079 w 6516079"/>
              <a:gd name="connsiteY2" fmla="*/ 874800 h 874800"/>
              <a:gd name="connsiteX3" fmla="*/ 0 w 6516079"/>
              <a:gd name="connsiteY3" fmla="*/ 874800 h 874800"/>
              <a:gd name="connsiteX4" fmla="*/ 0 w 6516079"/>
              <a:gd name="connsiteY4" fmla="*/ 539778 h 874800"/>
              <a:gd name="connsiteX5" fmla="*/ 47330 w 6516079"/>
              <a:gd name="connsiteY5" fmla="*/ 545672 h 874800"/>
              <a:gd name="connsiteX6" fmla="*/ 124830 w 6516079"/>
              <a:gd name="connsiteY6" fmla="*/ 553944 h 874800"/>
              <a:gd name="connsiteX7" fmla="*/ 203667 w 6516079"/>
              <a:gd name="connsiteY7" fmla="*/ 556701 h 874800"/>
              <a:gd name="connsiteX8" fmla="*/ 278495 w 6516079"/>
              <a:gd name="connsiteY8" fmla="*/ 551187 h 874800"/>
              <a:gd name="connsiteX9" fmla="*/ 349315 w 6516079"/>
              <a:gd name="connsiteY9" fmla="*/ 538778 h 874800"/>
              <a:gd name="connsiteX10" fmla="*/ 388065 w 6516079"/>
              <a:gd name="connsiteY10" fmla="*/ 529127 h 874800"/>
              <a:gd name="connsiteX11" fmla="*/ 426815 w 6516079"/>
              <a:gd name="connsiteY11" fmla="*/ 511205 h 874800"/>
              <a:gd name="connsiteX12" fmla="*/ 465566 w 6516079"/>
              <a:gd name="connsiteY12" fmla="*/ 490524 h 874800"/>
              <a:gd name="connsiteX13" fmla="*/ 498971 w 6516079"/>
              <a:gd name="connsiteY13" fmla="*/ 465708 h 874800"/>
              <a:gd name="connsiteX14" fmla="*/ 533713 w 6516079"/>
              <a:gd name="connsiteY14" fmla="*/ 435377 h 874800"/>
              <a:gd name="connsiteX15" fmla="*/ 560437 w 6516079"/>
              <a:gd name="connsiteY15" fmla="*/ 403667 h 874800"/>
              <a:gd name="connsiteX16" fmla="*/ 579144 w 6516079"/>
              <a:gd name="connsiteY16" fmla="*/ 363685 h 874800"/>
              <a:gd name="connsiteX17" fmla="*/ 593842 w 6516079"/>
              <a:gd name="connsiteY17" fmla="*/ 318188 h 874800"/>
              <a:gd name="connsiteX18" fmla="*/ 599187 w 6516079"/>
              <a:gd name="connsiteY18" fmla="*/ 268555 h 874800"/>
              <a:gd name="connsiteX19" fmla="*/ 593842 w 6516079"/>
              <a:gd name="connsiteY19" fmla="*/ 213407 h 874800"/>
              <a:gd name="connsiteX20" fmla="*/ 587161 w 6516079"/>
              <a:gd name="connsiteY20" fmla="*/ 174804 h 874800"/>
              <a:gd name="connsiteX21" fmla="*/ 577808 w 6516079"/>
              <a:gd name="connsiteY21" fmla="*/ 132065 h 874800"/>
              <a:gd name="connsiteX22" fmla="*/ 567118 w 6516079"/>
              <a:gd name="connsiteY22" fmla="*/ 87946 h 874800"/>
              <a:gd name="connsiteX23" fmla="*/ 563109 w 6516079"/>
              <a:gd name="connsiteY23" fmla="*/ 45207 h 874800"/>
              <a:gd name="connsiteX24" fmla="*/ 563109 w 6516079"/>
              <a:gd name="connsiteY24" fmla="*/ 207 h 874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6516079" h="874800">
                <a:moveTo>
                  <a:pt x="563109" y="207"/>
                </a:moveTo>
                <a:lnTo>
                  <a:pt x="6516079" y="0"/>
                </a:lnTo>
                <a:lnTo>
                  <a:pt x="6516079" y="874800"/>
                </a:lnTo>
                <a:lnTo>
                  <a:pt x="0" y="874800"/>
                </a:lnTo>
                <a:lnTo>
                  <a:pt x="0" y="539778"/>
                </a:lnTo>
                <a:lnTo>
                  <a:pt x="47330" y="545672"/>
                </a:lnTo>
                <a:lnTo>
                  <a:pt x="124830" y="553944"/>
                </a:lnTo>
                <a:lnTo>
                  <a:pt x="203667" y="556701"/>
                </a:lnTo>
                <a:lnTo>
                  <a:pt x="278495" y="551187"/>
                </a:lnTo>
                <a:lnTo>
                  <a:pt x="349315" y="538778"/>
                </a:lnTo>
                <a:lnTo>
                  <a:pt x="388065" y="529127"/>
                </a:lnTo>
                <a:lnTo>
                  <a:pt x="426815" y="511205"/>
                </a:lnTo>
                <a:lnTo>
                  <a:pt x="465566" y="490524"/>
                </a:lnTo>
                <a:lnTo>
                  <a:pt x="498971" y="465708"/>
                </a:lnTo>
                <a:lnTo>
                  <a:pt x="533713" y="435377"/>
                </a:lnTo>
                <a:lnTo>
                  <a:pt x="560437" y="403667"/>
                </a:lnTo>
                <a:lnTo>
                  <a:pt x="579144" y="363685"/>
                </a:lnTo>
                <a:lnTo>
                  <a:pt x="593842" y="318188"/>
                </a:lnTo>
                <a:lnTo>
                  <a:pt x="599187" y="268555"/>
                </a:lnTo>
                <a:lnTo>
                  <a:pt x="593842" y="213407"/>
                </a:lnTo>
                <a:lnTo>
                  <a:pt x="587161" y="174804"/>
                </a:lnTo>
                <a:lnTo>
                  <a:pt x="577808" y="132065"/>
                </a:lnTo>
                <a:lnTo>
                  <a:pt x="567118" y="87946"/>
                </a:lnTo>
                <a:lnTo>
                  <a:pt x="563109" y="45207"/>
                </a:lnTo>
                <a:lnTo>
                  <a:pt x="563109" y="20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ko-KR" altLang="en-US" sz="2701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09ED4FC3-419C-4D2F-B148-B4BCBD72D5A1}"/>
              </a:ext>
            </a:extLst>
          </p:cNvPr>
          <p:cNvGrpSpPr/>
          <p:nvPr/>
        </p:nvGrpSpPr>
        <p:grpSpPr>
          <a:xfrm>
            <a:off x="937764" y="1826004"/>
            <a:ext cx="4193197" cy="4732973"/>
            <a:chOff x="2139373" y="1568826"/>
            <a:chExt cx="4193197" cy="4732973"/>
          </a:xfrm>
        </p:grpSpPr>
        <p:sp>
          <p:nvSpPr>
            <p:cNvPr id="8" name="Freeform 2">
              <a:extLst>
                <a:ext uri="{FF2B5EF4-FFF2-40B4-BE49-F238E27FC236}">
                  <a16:creationId xmlns:a16="http://schemas.microsoft.com/office/drawing/2014/main" id="{48B993E4-FC77-4F43-B0F1-E27D34C4822F}"/>
                </a:ext>
              </a:extLst>
            </p:cNvPr>
            <p:cNvSpPr/>
            <p:nvPr/>
          </p:nvSpPr>
          <p:spPr>
            <a:xfrm>
              <a:off x="2139373" y="1568826"/>
              <a:ext cx="4193197" cy="4732973"/>
            </a:xfrm>
            <a:custGeom>
              <a:avLst/>
              <a:gdLst>
                <a:gd name="connsiteX0" fmla="*/ 2428875 w 4000500"/>
                <a:gd name="connsiteY0" fmla="*/ 3952875 h 4600575"/>
                <a:gd name="connsiteX1" fmla="*/ 2628900 w 4000500"/>
                <a:gd name="connsiteY1" fmla="*/ 3257550 h 4600575"/>
                <a:gd name="connsiteX2" fmla="*/ 3533775 w 4000500"/>
                <a:gd name="connsiteY2" fmla="*/ 3314700 h 4600575"/>
                <a:gd name="connsiteX3" fmla="*/ 3543300 w 4000500"/>
                <a:gd name="connsiteY3" fmla="*/ 2847975 h 4600575"/>
                <a:gd name="connsiteX4" fmla="*/ 3724275 w 4000500"/>
                <a:gd name="connsiteY4" fmla="*/ 2705100 h 4600575"/>
                <a:gd name="connsiteX5" fmla="*/ 3629025 w 4000500"/>
                <a:gd name="connsiteY5" fmla="*/ 2600325 h 4600575"/>
                <a:gd name="connsiteX6" fmla="*/ 3752850 w 4000500"/>
                <a:gd name="connsiteY6" fmla="*/ 2524125 h 4600575"/>
                <a:gd name="connsiteX7" fmla="*/ 3686175 w 4000500"/>
                <a:gd name="connsiteY7" fmla="*/ 2295525 h 4600575"/>
                <a:gd name="connsiteX8" fmla="*/ 4000500 w 4000500"/>
                <a:gd name="connsiteY8" fmla="*/ 2085975 h 4600575"/>
                <a:gd name="connsiteX9" fmla="*/ 3552825 w 4000500"/>
                <a:gd name="connsiteY9" fmla="*/ 1457325 h 4600575"/>
                <a:gd name="connsiteX10" fmla="*/ 2028825 w 4000500"/>
                <a:gd name="connsiteY10" fmla="*/ 0 h 4600575"/>
                <a:gd name="connsiteX11" fmla="*/ 533400 w 4000500"/>
                <a:gd name="connsiteY11" fmla="*/ 933450 h 4600575"/>
                <a:gd name="connsiteX12" fmla="*/ 1028700 w 4000500"/>
                <a:gd name="connsiteY12" fmla="*/ 2838450 h 4600575"/>
                <a:gd name="connsiteX13" fmla="*/ 0 w 4000500"/>
                <a:gd name="connsiteY13" fmla="*/ 4600575 h 4600575"/>
                <a:gd name="connsiteX14" fmla="*/ 0 w 4000500"/>
                <a:gd name="connsiteY14" fmla="*/ 4600575 h 4600575"/>
                <a:gd name="connsiteX0" fmla="*/ 2428875 w 4000500"/>
                <a:gd name="connsiteY0" fmla="*/ 3952875 h 4600575"/>
                <a:gd name="connsiteX1" fmla="*/ 2628900 w 4000500"/>
                <a:gd name="connsiteY1" fmla="*/ 3257550 h 4600575"/>
                <a:gd name="connsiteX2" fmla="*/ 3509921 w 4000500"/>
                <a:gd name="connsiteY2" fmla="*/ 3306749 h 4600575"/>
                <a:gd name="connsiteX3" fmla="*/ 3543300 w 4000500"/>
                <a:gd name="connsiteY3" fmla="*/ 2847975 h 4600575"/>
                <a:gd name="connsiteX4" fmla="*/ 3724275 w 4000500"/>
                <a:gd name="connsiteY4" fmla="*/ 2705100 h 4600575"/>
                <a:gd name="connsiteX5" fmla="*/ 3629025 w 4000500"/>
                <a:gd name="connsiteY5" fmla="*/ 2600325 h 4600575"/>
                <a:gd name="connsiteX6" fmla="*/ 3752850 w 4000500"/>
                <a:gd name="connsiteY6" fmla="*/ 2524125 h 4600575"/>
                <a:gd name="connsiteX7" fmla="*/ 3686175 w 4000500"/>
                <a:gd name="connsiteY7" fmla="*/ 2295525 h 4600575"/>
                <a:gd name="connsiteX8" fmla="*/ 4000500 w 4000500"/>
                <a:gd name="connsiteY8" fmla="*/ 2085975 h 4600575"/>
                <a:gd name="connsiteX9" fmla="*/ 3552825 w 4000500"/>
                <a:gd name="connsiteY9" fmla="*/ 1457325 h 4600575"/>
                <a:gd name="connsiteX10" fmla="*/ 2028825 w 4000500"/>
                <a:gd name="connsiteY10" fmla="*/ 0 h 4600575"/>
                <a:gd name="connsiteX11" fmla="*/ 533400 w 4000500"/>
                <a:gd name="connsiteY11" fmla="*/ 933450 h 4600575"/>
                <a:gd name="connsiteX12" fmla="*/ 1028700 w 4000500"/>
                <a:gd name="connsiteY12" fmla="*/ 2838450 h 4600575"/>
                <a:gd name="connsiteX13" fmla="*/ 0 w 4000500"/>
                <a:gd name="connsiteY13" fmla="*/ 4600575 h 4600575"/>
                <a:gd name="connsiteX14" fmla="*/ 0 w 4000500"/>
                <a:gd name="connsiteY14" fmla="*/ 4600575 h 4600575"/>
                <a:gd name="connsiteX0" fmla="*/ 2428875 w 4000500"/>
                <a:gd name="connsiteY0" fmla="*/ 3952875 h 4600575"/>
                <a:gd name="connsiteX1" fmla="*/ 2628900 w 4000500"/>
                <a:gd name="connsiteY1" fmla="*/ 3257550 h 4600575"/>
                <a:gd name="connsiteX2" fmla="*/ 3509921 w 4000500"/>
                <a:gd name="connsiteY2" fmla="*/ 3306749 h 4600575"/>
                <a:gd name="connsiteX3" fmla="*/ 3543300 w 4000500"/>
                <a:gd name="connsiteY3" fmla="*/ 2847975 h 4600575"/>
                <a:gd name="connsiteX4" fmla="*/ 3724275 w 4000500"/>
                <a:gd name="connsiteY4" fmla="*/ 2705100 h 4600575"/>
                <a:gd name="connsiteX5" fmla="*/ 3629025 w 4000500"/>
                <a:gd name="connsiteY5" fmla="*/ 2600325 h 4600575"/>
                <a:gd name="connsiteX6" fmla="*/ 3752850 w 4000500"/>
                <a:gd name="connsiteY6" fmla="*/ 2524125 h 4600575"/>
                <a:gd name="connsiteX7" fmla="*/ 3686175 w 4000500"/>
                <a:gd name="connsiteY7" fmla="*/ 2295525 h 4600575"/>
                <a:gd name="connsiteX8" fmla="*/ 4000500 w 4000500"/>
                <a:gd name="connsiteY8" fmla="*/ 2085975 h 4600575"/>
                <a:gd name="connsiteX9" fmla="*/ 3552825 w 4000500"/>
                <a:gd name="connsiteY9" fmla="*/ 1457325 h 4600575"/>
                <a:gd name="connsiteX10" fmla="*/ 2028825 w 4000500"/>
                <a:gd name="connsiteY10" fmla="*/ 0 h 4600575"/>
                <a:gd name="connsiteX11" fmla="*/ 533400 w 4000500"/>
                <a:gd name="connsiteY11" fmla="*/ 933450 h 4600575"/>
                <a:gd name="connsiteX12" fmla="*/ 1028700 w 4000500"/>
                <a:gd name="connsiteY12" fmla="*/ 2838450 h 4600575"/>
                <a:gd name="connsiteX13" fmla="*/ 0 w 4000500"/>
                <a:gd name="connsiteY13" fmla="*/ 4600575 h 4600575"/>
                <a:gd name="connsiteX14" fmla="*/ 0 w 4000500"/>
                <a:gd name="connsiteY14" fmla="*/ 4600575 h 4600575"/>
                <a:gd name="connsiteX0" fmla="*/ 2428875 w 4000500"/>
                <a:gd name="connsiteY0" fmla="*/ 3952875 h 4600575"/>
                <a:gd name="connsiteX1" fmla="*/ 2628900 w 4000500"/>
                <a:gd name="connsiteY1" fmla="*/ 3257550 h 4600575"/>
                <a:gd name="connsiteX2" fmla="*/ 3509921 w 4000500"/>
                <a:gd name="connsiteY2" fmla="*/ 3306749 h 4600575"/>
                <a:gd name="connsiteX3" fmla="*/ 3563178 w 4000500"/>
                <a:gd name="connsiteY3" fmla="*/ 2847975 h 4600575"/>
                <a:gd name="connsiteX4" fmla="*/ 3724275 w 4000500"/>
                <a:gd name="connsiteY4" fmla="*/ 2705100 h 4600575"/>
                <a:gd name="connsiteX5" fmla="*/ 3629025 w 4000500"/>
                <a:gd name="connsiteY5" fmla="*/ 2600325 h 4600575"/>
                <a:gd name="connsiteX6" fmla="*/ 3752850 w 4000500"/>
                <a:gd name="connsiteY6" fmla="*/ 2524125 h 4600575"/>
                <a:gd name="connsiteX7" fmla="*/ 3686175 w 4000500"/>
                <a:gd name="connsiteY7" fmla="*/ 2295525 h 4600575"/>
                <a:gd name="connsiteX8" fmla="*/ 4000500 w 4000500"/>
                <a:gd name="connsiteY8" fmla="*/ 2085975 h 4600575"/>
                <a:gd name="connsiteX9" fmla="*/ 3552825 w 4000500"/>
                <a:gd name="connsiteY9" fmla="*/ 1457325 h 4600575"/>
                <a:gd name="connsiteX10" fmla="*/ 2028825 w 4000500"/>
                <a:gd name="connsiteY10" fmla="*/ 0 h 4600575"/>
                <a:gd name="connsiteX11" fmla="*/ 533400 w 4000500"/>
                <a:gd name="connsiteY11" fmla="*/ 933450 h 4600575"/>
                <a:gd name="connsiteX12" fmla="*/ 1028700 w 4000500"/>
                <a:gd name="connsiteY12" fmla="*/ 2838450 h 4600575"/>
                <a:gd name="connsiteX13" fmla="*/ 0 w 4000500"/>
                <a:gd name="connsiteY13" fmla="*/ 4600575 h 4600575"/>
                <a:gd name="connsiteX14" fmla="*/ 0 w 4000500"/>
                <a:gd name="connsiteY14" fmla="*/ 4600575 h 4600575"/>
                <a:gd name="connsiteX0" fmla="*/ 2428875 w 4000500"/>
                <a:gd name="connsiteY0" fmla="*/ 3952875 h 4600575"/>
                <a:gd name="connsiteX1" fmla="*/ 2628900 w 4000500"/>
                <a:gd name="connsiteY1" fmla="*/ 3257550 h 4600575"/>
                <a:gd name="connsiteX2" fmla="*/ 3509921 w 4000500"/>
                <a:gd name="connsiteY2" fmla="*/ 3306749 h 4600575"/>
                <a:gd name="connsiteX3" fmla="*/ 3563178 w 4000500"/>
                <a:gd name="connsiteY3" fmla="*/ 2847975 h 4600575"/>
                <a:gd name="connsiteX4" fmla="*/ 3724275 w 4000500"/>
                <a:gd name="connsiteY4" fmla="*/ 2705100 h 4600575"/>
                <a:gd name="connsiteX5" fmla="*/ 3629025 w 4000500"/>
                <a:gd name="connsiteY5" fmla="*/ 2600325 h 4600575"/>
                <a:gd name="connsiteX6" fmla="*/ 3752850 w 4000500"/>
                <a:gd name="connsiteY6" fmla="*/ 2524125 h 4600575"/>
                <a:gd name="connsiteX7" fmla="*/ 3686175 w 4000500"/>
                <a:gd name="connsiteY7" fmla="*/ 2295525 h 4600575"/>
                <a:gd name="connsiteX8" fmla="*/ 4000500 w 4000500"/>
                <a:gd name="connsiteY8" fmla="*/ 2085975 h 4600575"/>
                <a:gd name="connsiteX9" fmla="*/ 3552825 w 4000500"/>
                <a:gd name="connsiteY9" fmla="*/ 1457325 h 4600575"/>
                <a:gd name="connsiteX10" fmla="*/ 2028825 w 4000500"/>
                <a:gd name="connsiteY10" fmla="*/ 0 h 4600575"/>
                <a:gd name="connsiteX11" fmla="*/ 533400 w 4000500"/>
                <a:gd name="connsiteY11" fmla="*/ 933450 h 4600575"/>
                <a:gd name="connsiteX12" fmla="*/ 1028700 w 4000500"/>
                <a:gd name="connsiteY12" fmla="*/ 2838450 h 4600575"/>
                <a:gd name="connsiteX13" fmla="*/ 0 w 4000500"/>
                <a:gd name="connsiteY13" fmla="*/ 4600575 h 4600575"/>
                <a:gd name="connsiteX14" fmla="*/ 0 w 4000500"/>
                <a:gd name="connsiteY14" fmla="*/ 4600575 h 4600575"/>
                <a:gd name="connsiteX0" fmla="*/ 2428875 w 4000500"/>
                <a:gd name="connsiteY0" fmla="*/ 3952875 h 4600575"/>
                <a:gd name="connsiteX1" fmla="*/ 2628900 w 4000500"/>
                <a:gd name="connsiteY1" fmla="*/ 3257550 h 4600575"/>
                <a:gd name="connsiteX2" fmla="*/ 3509921 w 4000500"/>
                <a:gd name="connsiteY2" fmla="*/ 3306749 h 4600575"/>
                <a:gd name="connsiteX3" fmla="*/ 3563178 w 4000500"/>
                <a:gd name="connsiteY3" fmla="*/ 2847975 h 4600575"/>
                <a:gd name="connsiteX4" fmla="*/ 3724275 w 4000500"/>
                <a:gd name="connsiteY4" fmla="*/ 2705100 h 4600575"/>
                <a:gd name="connsiteX5" fmla="*/ 3629025 w 4000500"/>
                <a:gd name="connsiteY5" fmla="*/ 2600325 h 4600575"/>
                <a:gd name="connsiteX6" fmla="*/ 3752850 w 4000500"/>
                <a:gd name="connsiteY6" fmla="*/ 2524125 h 4600575"/>
                <a:gd name="connsiteX7" fmla="*/ 3686175 w 4000500"/>
                <a:gd name="connsiteY7" fmla="*/ 2295525 h 4600575"/>
                <a:gd name="connsiteX8" fmla="*/ 4000500 w 4000500"/>
                <a:gd name="connsiteY8" fmla="*/ 2085975 h 4600575"/>
                <a:gd name="connsiteX9" fmla="*/ 3552825 w 4000500"/>
                <a:gd name="connsiteY9" fmla="*/ 1457325 h 4600575"/>
                <a:gd name="connsiteX10" fmla="*/ 2028825 w 4000500"/>
                <a:gd name="connsiteY10" fmla="*/ 0 h 4600575"/>
                <a:gd name="connsiteX11" fmla="*/ 533400 w 4000500"/>
                <a:gd name="connsiteY11" fmla="*/ 933450 h 4600575"/>
                <a:gd name="connsiteX12" fmla="*/ 1028700 w 4000500"/>
                <a:gd name="connsiteY12" fmla="*/ 2838450 h 4600575"/>
                <a:gd name="connsiteX13" fmla="*/ 0 w 4000500"/>
                <a:gd name="connsiteY13" fmla="*/ 4600575 h 4600575"/>
                <a:gd name="connsiteX14" fmla="*/ 0 w 4000500"/>
                <a:gd name="connsiteY14" fmla="*/ 4600575 h 4600575"/>
                <a:gd name="connsiteX0" fmla="*/ 2428875 w 4000500"/>
                <a:gd name="connsiteY0" fmla="*/ 3952875 h 4600575"/>
                <a:gd name="connsiteX1" fmla="*/ 2628900 w 4000500"/>
                <a:gd name="connsiteY1" fmla="*/ 3257550 h 4600575"/>
                <a:gd name="connsiteX2" fmla="*/ 3509921 w 4000500"/>
                <a:gd name="connsiteY2" fmla="*/ 3306749 h 4600575"/>
                <a:gd name="connsiteX3" fmla="*/ 3563178 w 4000500"/>
                <a:gd name="connsiteY3" fmla="*/ 2847975 h 4600575"/>
                <a:gd name="connsiteX4" fmla="*/ 3724275 w 4000500"/>
                <a:gd name="connsiteY4" fmla="*/ 2705100 h 4600575"/>
                <a:gd name="connsiteX5" fmla="*/ 3629025 w 4000500"/>
                <a:gd name="connsiteY5" fmla="*/ 2600325 h 4600575"/>
                <a:gd name="connsiteX6" fmla="*/ 3752850 w 4000500"/>
                <a:gd name="connsiteY6" fmla="*/ 2524125 h 4600575"/>
                <a:gd name="connsiteX7" fmla="*/ 3686175 w 4000500"/>
                <a:gd name="connsiteY7" fmla="*/ 2295525 h 4600575"/>
                <a:gd name="connsiteX8" fmla="*/ 4000500 w 4000500"/>
                <a:gd name="connsiteY8" fmla="*/ 2085975 h 4600575"/>
                <a:gd name="connsiteX9" fmla="*/ 3552825 w 4000500"/>
                <a:gd name="connsiteY9" fmla="*/ 1457325 h 4600575"/>
                <a:gd name="connsiteX10" fmla="*/ 2028825 w 4000500"/>
                <a:gd name="connsiteY10" fmla="*/ 0 h 4600575"/>
                <a:gd name="connsiteX11" fmla="*/ 533400 w 4000500"/>
                <a:gd name="connsiteY11" fmla="*/ 933450 h 4600575"/>
                <a:gd name="connsiteX12" fmla="*/ 1028700 w 4000500"/>
                <a:gd name="connsiteY12" fmla="*/ 2838450 h 4600575"/>
                <a:gd name="connsiteX13" fmla="*/ 0 w 4000500"/>
                <a:gd name="connsiteY13" fmla="*/ 4600575 h 4600575"/>
                <a:gd name="connsiteX14" fmla="*/ 0 w 4000500"/>
                <a:gd name="connsiteY14" fmla="*/ 4600575 h 4600575"/>
                <a:gd name="connsiteX0" fmla="*/ 2428875 w 4000500"/>
                <a:gd name="connsiteY0" fmla="*/ 3952875 h 4600575"/>
                <a:gd name="connsiteX1" fmla="*/ 2632875 w 4000500"/>
                <a:gd name="connsiteY1" fmla="*/ 3281404 h 4600575"/>
                <a:gd name="connsiteX2" fmla="*/ 3509921 w 4000500"/>
                <a:gd name="connsiteY2" fmla="*/ 3306749 h 4600575"/>
                <a:gd name="connsiteX3" fmla="*/ 3563178 w 4000500"/>
                <a:gd name="connsiteY3" fmla="*/ 2847975 h 4600575"/>
                <a:gd name="connsiteX4" fmla="*/ 3724275 w 4000500"/>
                <a:gd name="connsiteY4" fmla="*/ 2705100 h 4600575"/>
                <a:gd name="connsiteX5" fmla="*/ 3629025 w 4000500"/>
                <a:gd name="connsiteY5" fmla="*/ 2600325 h 4600575"/>
                <a:gd name="connsiteX6" fmla="*/ 3752850 w 4000500"/>
                <a:gd name="connsiteY6" fmla="*/ 2524125 h 4600575"/>
                <a:gd name="connsiteX7" fmla="*/ 3686175 w 4000500"/>
                <a:gd name="connsiteY7" fmla="*/ 2295525 h 4600575"/>
                <a:gd name="connsiteX8" fmla="*/ 4000500 w 4000500"/>
                <a:gd name="connsiteY8" fmla="*/ 2085975 h 4600575"/>
                <a:gd name="connsiteX9" fmla="*/ 3552825 w 4000500"/>
                <a:gd name="connsiteY9" fmla="*/ 1457325 h 4600575"/>
                <a:gd name="connsiteX10" fmla="*/ 2028825 w 4000500"/>
                <a:gd name="connsiteY10" fmla="*/ 0 h 4600575"/>
                <a:gd name="connsiteX11" fmla="*/ 533400 w 4000500"/>
                <a:gd name="connsiteY11" fmla="*/ 933450 h 4600575"/>
                <a:gd name="connsiteX12" fmla="*/ 1028700 w 4000500"/>
                <a:gd name="connsiteY12" fmla="*/ 2838450 h 4600575"/>
                <a:gd name="connsiteX13" fmla="*/ 0 w 4000500"/>
                <a:gd name="connsiteY13" fmla="*/ 4600575 h 4600575"/>
                <a:gd name="connsiteX14" fmla="*/ 0 w 4000500"/>
                <a:gd name="connsiteY14" fmla="*/ 4600575 h 4600575"/>
                <a:gd name="connsiteX0" fmla="*/ 2428875 w 4000500"/>
                <a:gd name="connsiteY0" fmla="*/ 3952875 h 4600575"/>
                <a:gd name="connsiteX1" fmla="*/ 2632875 w 4000500"/>
                <a:gd name="connsiteY1" fmla="*/ 3281404 h 4600575"/>
                <a:gd name="connsiteX2" fmla="*/ 3509921 w 4000500"/>
                <a:gd name="connsiteY2" fmla="*/ 3306749 h 4600575"/>
                <a:gd name="connsiteX3" fmla="*/ 3563178 w 4000500"/>
                <a:gd name="connsiteY3" fmla="*/ 2847975 h 4600575"/>
                <a:gd name="connsiteX4" fmla="*/ 3724275 w 4000500"/>
                <a:gd name="connsiteY4" fmla="*/ 2705100 h 4600575"/>
                <a:gd name="connsiteX5" fmla="*/ 3629025 w 4000500"/>
                <a:gd name="connsiteY5" fmla="*/ 2600325 h 4600575"/>
                <a:gd name="connsiteX6" fmla="*/ 3752850 w 4000500"/>
                <a:gd name="connsiteY6" fmla="*/ 2524125 h 4600575"/>
                <a:gd name="connsiteX7" fmla="*/ 3686175 w 4000500"/>
                <a:gd name="connsiteY7" fmla="*/ 2295525 h 4600575"/>
                <a:gd name="connsiteX8" fmla="*/ 4000500 w 4000500"/>
                <a:gd name="connsiteY8" fmla="*/ 2085975 h 4600575"/>
                <a:gd name="connsiteX9" fmla="*/ 3552825 w 4000500"/>
                <a:gd name="connsiteY9" fmla="*/ 1457325 h 4600575"/>
                <a:gd name="connsiteX10" fmla="*/ 2028825 w 4000500"/>
                <a:gd name="connsiteY10" fmla="*/ 0 h 4600575"/>
                <a:gd name="connsiteX11" fmla="*/ 533400 w 4000500"/>
                <a:gd name="connsiteY11" fmla="*/ 933450 h 4600575"/>
                <a:gd name="connsiteX12" fmla="*/ 1028700 w 4000500"/>
                <a:gd name="connsiteY12" fmla="*/ 2838450 h 4600575"/>
                <a:gd name="connsiteX13" fmla="*/ 0 w 4000500"/>
                <a:gd name="connsiteY13" fmla="*/ 4600575 h 4600575"/>
                <a:gd name="connsiteX14" fmla="*/ 0 w 4000500"/>
                <a:gd name="connsiteY14" fmla="*/ 4600575 h 4600575"/>
                <a:gd name="connsiteX0" fmla="*/ 2428875 w 4000500"/>
                <a:gd name="connsiteY0" fmla="*/ 3952875 h 4600575"/>
                <a:gd name="connsiteX1" fmla="*/ 2632875 w 4000500"/>
                <a:gd name="connsiteY1" fmla="*/ 3281404 h 4600575"/>
                <a:gd name="connsiteX2" fmla="*/ 3509921 w 4000500"/>
                <a:gd name="connsiteY2" fmla="*/ 3306749 h 4600575"/>
                <a:gd name="connsiteX3" fmla="*/ 3563178 w 4000500"/>
                <a:gd name="connsiteY3" fmla="*/ 2847975 h 4600575"/>
                <a:gd name="connsiteX4" fmla="*/ 3724275 w 4000500"/>
                <a:gd name="connsiteY4" fmla="*/ 2705100 h 4600575"/>
                <a:gd name="connsiteX5" fmla="*/ 3629025 w 4000500"/>
                <a:gd name="connsiteY5" fmla="*/ 2600325 h 4600575"/>
                <a:gd name="connsiteX6" fmla="*/ 3752850 w 4000500"/>
                <a:gd name="connsiteY6" fmla="*/ 2524125 h 4600575"/>
                <a:gd name="connsiteX7" fmla="*/ 3686175 w 4000500"/>
                <a:gd name="connsiteY7" fmla="*/ 2295525 h 4600575"/>
                <a:gd name="connsiteX8" fmla="*/ 4000500 w 4000500"/>
                <a:gd name="connsiteY8" fmla="*/ 2085975 h 4600575"/>
                <a:gd name="connsiteX9" fmla="*/ 3552825 w 4000500"/>
                <a:gd name="connsiteY9" fmla="*/ 1457325 h 4600575"/>
                <a:gd name="connsiteX10" fmla="*/ 2028825 w 4000500"/>
                <a:gd name="connsiteY10" fmla="*/ 0 h 4600575"/>
                <a:gd name="connsiteX11" fmla="*/ 533400 w 4000500"/>
                <a:gd name="connsiteY11" fmla="*/ 933450 h 4600575"/>
                <a:gd name="connsiteX12" fmla="*/ 1028700 w 4000500"/>
                <a:gd name="connsiteY12" fmla="*/ 2838450 h 4600575"/>
                <a:gd name="connsiteX13" fmla="*/ 0 w 4000500"/>
                <a:gd name="connsiteY13" fmla="*/ 4600575 h 4600575"/>
                <a:gd name="connsiteX14" fmla="*/ 0 w 4000500"/>
                <a:gd name="connsiteY14" fmla="*/ 4600575 h 4600575"/>
                <a:gd name="connsiteX0" fmla="*/ 2428875 w 4000500"/>
                <a:gd name="connsiteY0" fmla="*/ 3952875 h 4600575"/>
                <a:gd name="connsiteX1" fmla="*/ 2632875 w 4000500"/>
                <a:gd name="connsiteY1" fmla="*/ 3281404 h 4600575"/>
                <a:gd name="connsiteX2" fmla="*/ 3509921 w 4000500"/>
                <a:gd name="connsiteY2" fmla="*/ 3306749 h 4600575"/>
                <a:gd name="connsiteX3" fmla="*/ 3563178 w 4000500"/>
                <a:gd name="connsiteY3" fmla="*/ 2847975 h 4600575"/>
                <a:gd name="connsiteX4" fmla="*/ 3724275 w 4000500"/>
                <a:gd name="connsiteY4" fmla="*/ 2705100 h 4600575"/>
                <a:gd name="connsiteX5" fmla="*/ 3629025 w 4000500"/>
                <a:gd name="connsiteY5" fmla="*/ 2600325 h 4600575"/>
                <a:gd name="connsiteX6" fmla="*/ 3752850 w 4000500"/>
                <a:gd name="connsiteY6" fmla="*/ 2524125 h 4600575"/>
                <a:gd name="connsiteX7" fmla="*/ 3686175 w 4000500"/>
                <a:gd name="connsiteY7" fmla="*/ 2295525 h 4600575"/>
                <a:gd name="connsiteX8" fmla="*/ 4000500 w 4000500"/>
                <a:gd name="connsiteY8" fmla="*/ 2085975 h 4600575"/>
                <a:gd name="connsiteX9" fmla="*/ 3552825 w 4000500"/>
                <a:gd name="connsiteY9" fmla="*/ 1457325 h 4600575"/>
                <a:gd name="connsiteX10" fmla="*/ 2028825 w 4000500"/>
                <a:gd name="connsiteY10" fmla="*/ 0 h 4600575"/>
                <a:gd name="connsiteX11" fmla="*/ 533400 w 4000500"/>
                <a:gd name="connsiteY11" fmla="*/ 933450 h 4600575"/>
                <a:gd name="connsiteX12" fmla="*/ 1028700 w 4000500"/>
                <a:gd name="connsiteY12" fmla="*/ 2838450 h 4600575"/>
                <a:gd name="connsiteX13" fmla="*/ 0 w 4000500"/>
                <a:gd name="connsiteY13" fmla="*/ 4600575 h 4600575"/>
                <a:gd name="connsiteX14" fmla="*/ 0 w 4000500"/>
                <a:gd name="connsiteY14" fmla="*/ 4600575 h 4600575"/>
                <a:gd name="connsiteX0" fmla="*/ 2428875 w 4000500"/>
                <a:gd name="connsiteY0" fmla="*/ 3952875 h 4600575"/>
                <a:gd name="connsiteX1" fmla="*/ 2632875 w 4000500"/>
                <a:gd name="connsiteY1" fmla="*/ 3281404 h 4600575"/>
                <a:gd name="connsiteX2" fmla="*/ 3509921 w 4000500"/>
                <a:gd name="connsiteY2" fmla="*/ 3306749 h 4600575"/>
                <a:gd name="connsiteX3" fmla="*/ 3555226 w 4000500"/>
                <a:gd name="connsiteY3" fmla="*/ 2851950 h 4600575"/>
                <a:gd name="connsiteX4" fmla="*/ 3724275 w 4000500"/>
                <a:gd name="connsiteY4" fmla="*/ 2705100 h 4600575"/>
                <a:gd name="connsiteX5" fmla="*/ 3629025 w 4000500"/>
                <a:gd name="connsiteY5" fmla="*/ 2600325 h 4600575"/>
                <a:gd name="connsiteX6" fmla="*/ 3752850 w 4000500"/>
                <a:gd name="connsiteY6" fmla="*/ 2524125 h 4600575"/>
                <a:gd name="connsiteX7" fmla="*/ 3686175 w 4000500"/>
                <a:gd name="connsiteY7" fmla="*/ 2295525 h 4600575"/>
                <a:gd name="connsiteX8" fmla="*/ 4000500 w 4000500"/>
                <a:gd name="connsiteY8" fmla="*/ 2085975 h 4600575"/>
                <a:gd name="connsiteX9" fmla="*/ 3552825 w 4000500"/>
                <a:gd name="connsiteY9" fmla="*/ 1457325 h 4600575"/>
                <a:gd name="connsiteX10" fmla="*/ 2028825 w 4000500"/>
                <a:gd name="connsiteY10" fmla="*/ 0 h 4600575"/>
                <a:gd name="connsiteX11" fmla="*/ 533400 w 4000500"/>
                <a:gd name="connsiteY11" fmla="*/ 933450 h 4600575"/>
                <a:gd name="connsiteX12" fmla="*/ 1028700 w 4000500"/>
                <a:gd name="connsiteY12" fmla="*/ 2838450 h 4600575"/>
                <a:gd name="connsiteX13" fmla="*/ 0 w 4000500"/>
                <a:gd name="connsiteY13" fmla="*/ 4600575 h 4600575"/>
                <a:gd name="connsiteX14" fmla="*/ 0 w 4000500"/>
                <a:gd name="connsiteY14" fmla="*/ 4600575 h 4600575"/>
                <a:gd name="connsiteX0" fmla="*/ 2428875 w 4000500"/>
                <a:gd name="connsiteY0" fmla="*/ 3952875 h 4600575"/>
                <a:gd name="connsiteX1" fmla="*/ 2632875 w 4000500"/>
                <a:gd name="connsiteY1" fmla="*/ 3281404 h 4600575"/>
                <a:gd name="connsiteX2" fmla="*/ 3509921 w 4000500"/>
                <a:gd name="connsiteY2" fmla="*/ 3306749 h 4600575"/>
                <a:gd name="connsiteX3" fmla="*/ 3555226 w 4000500"/>
                <a:gd name="connsiteY3" fmla="*/ 2851950 h 4600575"/>
                <a:gd name="connsiteX4" fmla="*/ 3631427 w 4000500"/>
                <a:gd name="connsiteY4" fmla="*/ 2800019 h 4600575"/>
                <a:gd name="connsiteX5" fmla="*/ 3724275 w 4000500"/>
                <a:gd name="connsiteY5" fmla="*/ 2705100 h 4600575"/>
                <a:gd name="connsiteX6" fmla="*/ 3629025 w 4000500"/>
                <a:gd name="connsiteY6" fmla="*/ 2600325 h 4600575"/>
                <a:gd name="connsiteX7" fmla="*/ 3752850 w 4000500"/>
                <a:gd name="connsiteY7" fmla="*/ 2524125 h 4600575"/>
                <a:gd name="connsiteX8" fmla="*/ 3686175 w 4000500"/>
                <a:gd name="connsiteY8" fmla="*/ 2295525 h 4600575"/>
                <a:gd name="connsiteX9" fmla="*/ 4000500 w 4000500"/>
                <a:gd name="connsiteY9" fmla="*/ 2085975 h 4600575"/>
                <a:gd name="connsiteX10" fmla="*/ 3552825 w 4000500"/>
                <a:gd name="connsiteY10" fmla="*/ 1457325 h 4600575"/>
                <a:gd name="connsiteX11" fmla="*/ 2028825 w 4000500"/>
                <a:gd name="connsiteY11" fmla="*/ 0 h 4600575"/>
                <a:gd name="connsiteX12" fmla="*/ 533400 w 4000500"/>
                <a:gd name="connsiteY12" fmla="*/ 933450 h 4600575"/>
                <a:gd name="connsiteX13" fmla="*/ 1028700 w 4000500"/>
                <a:gd name="connsiteY13" fmla="*/ 2838450 h 4600575"/>
                <a:gd name="connsiteX14" fmla="*/ 0 w 4000500"/>
                <a:gd name="connsiteY14" fmla="*/ 4600575 h 4600575"/>
                <a:gd name="connsiteX15" fmla="*/ 0 w 4000500"/>
                <a:gd name="connsiteY15" fmla="*/ 4600575 h 4600575"/>
                <a:gd name="connsiteX0" fmla="*/ 2428875 w 4000500"/>
                <a:gd name="connsiteY0" fmla="*/ 3952875 h 4600575"/>
                <a:gd name="connsiteX1" fmla="*/ 2632875 w 4000500"/>
                <a:gd name="connsiteY1" fmla="*/ 3281404 h 4600575"/>
                <a:gd name="connsiteX2" fmla="*/ 3509921 w 4000500"/>
                <a:gd name="connsiteY2" fmla="*/ 3306749 h 4600575"/>
                <a:gd name="connsiteX3" fmla="*/ 3555226 w 4000500"/>
                <a:gd name="connsiteY3" fmla="*/ 2851950 h 4600575"/>
                <a:gd name="connsiteX4" fmla="*/ 3724275 w 4000500"/>
                <a:gd name="connsiteY4" fmla="*/ 2705100 h 4600575"/>
                <a:gd name="connsiteX5" fmla="*/ 3629025 w 4000500"/>
                <a:gd name="connsiteY5" fmla="*/ 2600325 h 4600575"/>
                <a:gd name="connsiteX6" fmla="*/ 3752850 w 4000500"/>
                <a:gd name="connsiteY6" fmla="*/ 2524125 h 4600575"/>
                <a:gd name="connsiteX7" fmla="*/ 3686175 w 4000500"/>
                <a:gd name="connsiteY7" fmla="*/ 2295525 h 4600575"/>
                <a:gd name="connsiteX8" fmla="*/ 4000500 w 4000500"/>
                <a:gd name="connsiteY8" fmla="*/ 2085975 h 4600575"/>
                <a:gd name="connsiteX9" fmla="*/ 3552825 w 4000500"/>
                <a:gd name="connsiteY9" fmla="*/ 1457325 h 4600575"/>
                <a:gd name="connsiteX10" fmla="*/ 2028825 w 4000500"/>
                <a:gd name="connsiteY10" fmla="*/ 0 h 4600575"/>
                <a:gd name="connsiteX11" fmla="*/ 533400 w 4000500"/>
                <a:gd name="connsiteY11" fmla="*/ 933450 h 4600575"/>
                <a:gd name="connsiteX12" fmla="*/ 1028700 w 4000500"/>
                <a:gd name="connsiteY12" fmla="*/ 2838450 h 4600575"/>
                <a:gd name="connsiteX13" fmla="*/ 0 w 4000500"/>
                <a:gd name="connsiteY13" fmla="*/ 4600575 h 4600575"/>
                <a:gd name="connsiteX14" fmla="*/ 0 w 4000500"/>
                <a:gd name="connsiteY14" fmla="*/ 4600575 h 4600575"/>
                <a:gd name="connsiteX0" fmla="*/ 2428875 w 4000500"/>
                <a:gd name="connsiteY0" fmla="*/ 3952875 h 4600575"/>
                <a:gd name="connsiteX1" fmla="*/ 2632875 w 4000500"/>
                <a:gd name="connsiteY1" fmla="*/ 3281404 h 4600575"/>
                <a:gd name="connsiteX2" fmla="*/ 3509921 w 4000500"/>
                <a:gd name="connsiteY2" fmla="*/ 3306749 h 4600575"/>
                <a:gd name="connsiteX3" fmla="*/ 3555226 w 4000500"/>
                <a:gd name="connsiteY3" fmla="*/ 2851950 h 4600575"/>
                <a:gd name="connsiteX4" fmla="*/ 3712348 w 4000500"/>
                <a:gd name="connsiteY4" fmla="*/ 2709075 h 4600575"/>
                <a:gd name="connsiteX5" fmla="*/ 3629025 w 4000500"/>
                <a:gd name="connsiteY5" fmla="*/ 2600325 h 4600575"/>
                <a:gd name="connsiteX6" fmla="*/ 3752850 w 4000500"/>
                <a:gd name="connsiteY6" fmla="*/ 2524125 h 4600575"/>
                <a:gd name="connsiteX7" fmla="*/ 3686175 w 4000500"/>
                <a:gd name="connsiteY7" fmla="*/ 2295525 h 4600575"/>
                <a:gd name="connsiteX8" fmla="*/ 4000500 w 4000500"/>
                <a:gd name="connsiteY8" fmla="*/ 2085975 h 4600575"/>
                <a:gd name="connsiteX9" fmla="*/ 3552825 w 4000500"/>
                <a:gd name="connsiteY9" fmla="*/ 1457325 h 4600575"/>
                <a:gd name="connsiteX10" fmla="*/ 2028825 w 4000500"/>
                <a:gd name="connsiteY10" fmla="*/ 0 h 4600575"/>
                <a:gd name="connsiteX11" fmla="*/ 533400 w 4000500"/>
                <a:gd name="connsiteY11" fmla="*/ 933450 h 4600575"/>
                <a:gd name="connsiteX12" fmla="*/ 1028700 w 4000500"/>
                <a:gd name="connsiteY12" fmla="*/ 2838450 h 4600575"/>
                <a:gd name="connsiteX13" fmla="*/ 0 w 4000500"/>
                <a:gd name="connsiteY13" fmla="*/ 4600575 h 4600575"/>
                <a:gd name="connsiteX14" fmla="*/ 0 w 4000500"/>
                <a:gd name="connsiteY14" fmla="*/ 4600575 h 4600575"/>
                <a:gd name="connsiteX0" fmla="*/ 2428875 w 4000500"/>
                <a:gd name="connsiteY0" fmla="*/ 3952875 h 4600575"/>
                <a:gd name="connsiteX1" fmla="*/ 2632875 w 4000500"/>
                <a:gd name="connsiteY1" fmla="*/ 3281404 h 4600575"/>
                <a:gd name="connsiteX2" fmla="*/ 3509921 w 4000500"/>
                <a:gd name="connsiteY2" fmla="*/ 3306749 h 4600575"/>
                <a:gd name="connsiteX3" fmla="*/ 3555226 w 4000500"/>
                <a:gd name="connsiteY3" fmla="*/ 2851950 h 4600575"/>
                <a:gd name="connsiteX4" fmla="*/ 3712348 w 4000500"/>
                <a:gd name="connsiteY4" fmla="*/ 2709075 h 4600575"/>
                <a:gd name="connsiteX5" fmla="*/ 3629025 w 4000500"/>
                <a:gd name="connsiteY5" fmla="*/ 2600325 h 4600575"/>
                <a:gd name="connsiteX6" fmla="*/ 3752850 w 4000500"/>
                <a:gd name="connsiteY6" fmla="*/ 2524125 h 4600575"/>
                <a:gd name="connsiteX7" fmla="*/ 3686175 w 4000500"/>
                <a:gd name="connsiteY7" fmla="*/ 2295525 h 4600575"/>
                <a:gd name="connsiteX8" fmla="*/ 4000500 w 4000500"/>
                <a:gd name="connsiteY8" fmla="*/ 2085975 h 4600575"/>
                <a:gd name="connsiteX9" fmla="*/ 3552825 w 4000500"/>
                <a:gd name="connsiteY9" fmla="*/ 1457325 h 4600575"/>
                <a:gd name="connsiteX10" fmla="*/ 2028825 w 4000500"/>
                <a:gd name="connsiteY10" fmla="*/ 0 h 4600575"/>
                <a:gd name="connsiteX11" fmla="*/ 533400 w 4000500"/>
                <a:gd name="connsiteY11" fmla="*/ 933450 h 4600575"/>
                <a:gd name="connsiteX12" fmla="*/ 1028700 w 4000500"/>
                <a:gd name="connsiteY12" fmla="*/ 2838450 h 4600575"/>
                <a:gd name="connsiteX13" fmla="*/ 0 w 4000500"/>
                <a:gd name="connsiteY13" fmla="*/ 4600575 h 4600575"/>
                <a:gd name="connsiteX14" fmla="*/ 0 w 4000500"/>
                <a:gd name="connsiteY14" fmla="*/ 4600575 h 4600575"/>
                <a:gd name="connsiteX0" fmla="*/ 2428875 w 4000500"/>
                <a:gd name="connsiteY0" fmla="*/ 3952875 h 4600575"/>
                <a:gd name="connsiteX1" fmla="*/ 2632875 w 4000500"/>
                <a:gd name="connsiteY1" fmla="*/ 3281404 h 4600575"/>
                <a:gd name="connsiteX2" fmla="*/ 3509921 w 4000500"/>
                <a:gd name="connsiteY2" fmla="*/ 3306749 h 4600575"/>
                <a:gd name="connsiteX3" fmla="*/ 3555226 w 4000500"/>
                <a:gd name="connsiteY3" fmla="*/ 2851950 h 4600575"/>
                <a:gd name="connsiteX4" fmla="*/ 3712348 w 4000500"/>
                <a:gd name="connsiteY4" fmla="*/ 2709075 h 4600575"/>
                <a:gd name="connsiteX5" fmla="*/ 3629025 w 4000500"/>
                <a:gd name="connsiteY5" fmla="*/ 2600325 h 4600575"/>
                <a:gd name="connsiteX6" fmla="*/ 3752850 w 4000500"/>
                <a:gd name="connsiteY6" fmla="*/ 2524125 h 4600575"/>
                <a:gd name="connsiteX7" fmla="*/ 3686175 w 4000500"/>
                <a:gd name="connsiteY7" fmla="*/ 2295525 h 4600575"/>
                <a:gd name="connsiteX8" fmla="*/ 4000500 w 4000500"/>
                <a:gd name="connsiteY8" fmla="*/ 2085975 h 4600575"/>
                <a:gd name="connsiteX9" fmla="*/ 3552825 w 4000500"/>
                <a:gd name="connsiteY9" fmla="*/ 1457325 h 4600575"/>
                <a:gd name="connsiteX10" fmla="*/ 2028825 w 4000500"/>
                <a:gd name="connsiteY10" fmla="*/ 0 h 4600575"/>
                <a:gd name="connsiteX11" fmla="*/ 533400 w 4000500"/>
                <a:gd name="connsiteY11" fmla="*/ 933450 h 4600575"/>
                <a:gd name="connsiteX12" fmla="*/ 1028700 w 4000500"/>
                <a:gd name="connsiteY12" fmla="*/ 2838450 h 4600575"/>
                <a:gd name="connsiteX13" fmla="*/ 0 w 4000500"/>
                <a:gd name="connsiteY13" fmla="*/ 4600575 h 4600575"/>
                <a:gd name="connsiteX14" fmla="*/ 0 w 4000500"/>
                <a:gd name="connsiteY14" fmla="*/ 4600575 h 4600575"/>
                <a:gd name="connsiteX0" fmla="*/ 2428875 w 4000500"/>
                <a:gd name="connsiteY0" fmla="*/ 3952875 h 4600575"/>
                <a:gd name="connsiteX1" fmla="*/ 2632875 w 4000500"/>
                <a:gd name="connsiteY1" fmla="*/ 3281404 h 4600575"/>
                <a:gd name="connsiteX2" fmla="*/ 3509921 w 4000500"/>
                <a:gd name="connsiteY2" fmla="*/ 3306749 h 4600575"/>
                <a:gd name="connsiteX3" fmla="*/ 3555226 w 4000500"/>
                <a:gd name="connsiteY3" fmla="*/ 2851950 h 4600575"/>
                <a:gd name="connsiteX4" fmla="*/ 3696446 w 4000500"/>
                <a:gd name="connsiteY4" fmla="*/ 2701124 h 4600575"/>
                <a:gd name="connsiteX5" fmla="*/ 3629025 w 4000500"/>
                <a:gd name="connsiteY5" fmla="*/ 2600325 h 4600575"/>
                <a:gd name="connsiteX6" fmla="*/ 3752850 w 4000500"/>
                <a:gd name="connsiteY6" fmla="*/ 2524125 h 4600575"/>
                <a:gd name="connsiteX7" fmla="*/ 3686175 w 4000500"/>
                <a:gd name="connsiteY7" fmla="*/ 2295525 h 4600575"/>
                <a:gd name="connsiteX8" fmla="*/ 4000500 w 4000500"/>
                <a:gd name="connsiteY8" fmla="*/ 2085975 h 4600575"/>
                <a:gd name="connsiteX9" fmla="*/ 3552825 w 4000500"/>
                <a:gd name="connsiteY9" fmla="*/ 1457325 h 4600575"/>
                <a:gd name="connsiteX10" fmla="*/ 2028825 w 4000500"/>
                <a:gd name="connsiteY10" fmla="*/ 0 h 4600575"/>
                <a:gd name="connsiteX11" fmla="*/ 533400 w 4000500"/>
                <a:gd name="connsiteY11" fmla="*/ 933450 h 4600575"/>
                <a:gd name="connsiteX12" fmla="*/ 1028700 w 4000500"/>
                <a:gd name="connsiteY12" fmla="*/ 2838450 h 4600575"/>
                <a:gd name="connsiteX13" fmla="*/ 0 w 4000500"/>
                <a:gd name="connsiteY13" fmla="*/ 4600575 h 4600575"/>
                <a:gd name="connsiteX14" fmla="*/ 0 w 4000500"/>
                <a:gd name="connsiteY14" fmla="*/ 4600575 h 4600575"/>
                <a:gd name="connsiteX0" fmla="*/ 2428875 w 4000500"/>
                <a:gd name="connsiteY0" fmla="*/ 3952875 h 4600575"/>
                <a:gd name="connsiteX1" fmla="*/ 2632875 w 4000500"/>
                <a:gd name="connsiteY1" fmla="*/ 3281404 h 4600575"/>
                <a:gd name="connsiteX2" fmla="*/ 3509921 w 4000500"/>
                <a:gd name="connsiteY2" fmla="*/ 3306749 h 4600575"/>
                <a:gd name="connsiteX3" fmla="*/ 3555226 w 4000500"/>
                <a:gd name="connsiteY3" fmla="*/ 2851950 h 4600575"/>
                <a:gd name="connsiteX4" fmla="*/ 3696446 w 4000500"/>
                <a:gd name="connsiteY4" fmla="*/ 2701124 h 4600575"/>
                <a:gd name="connsiteX5" fmla="*/ 3629025 w 4000500"/>
                <a:gd name="connsiteY5" fmla="*/ 2600325 h 4600575"/>
                <a:gd name="connsiteX6" fmla="*/ 3752850 w 4000500"/>
                <a:gd name="connsiteY6" fmla="*/ 2524125 h 4600575"/>
                <a:gd name="connsiteX7" fmla="*/ 3686175 w 4000500"/>
                <a:gd name="connsiteY7" fmla="*/ 2295525 h 4600575"/>
                <a:gd name="connsiteX8" fmla="*/ 4000500 w 4000500"/>
                <a:gd name="connsiteY8" fmla="*/ 2085975 h 4600575"/>
                <a:gd name="connsiteX9" fmla="*/ 3552825 w 4000500"/>
                <a:gd name="connsiteY9" fmla="*/ 1457325 h 4600575"/>
                <a:gd name="connsiteX10" fmla="*/ 2028825 w 4000500"/>
                <a:gd name="connsiteY10" fmla="*/ 0 h 4600575"/>
                <a:gd name="connsiteX11" fmla="*/ 533400 w 4000500"/>
                <a:gd name="connsiteY11" fmla="*/ 933450 h 4600575"/>
                <a:gd name="connsiteX12" fmla="*/ 1028700 w 4000500"/>
                <a:gd name="connsiteY12" fmla="*/ 2838450 h 4600575"/>
                <a:gd name="connsiteX13" fmla="*/ 0 w 4000500"/>
                <a:gd name="connsiteY13" fmla="*/ 4600575 h 4600575"/>
                <a:gd name="connsiteX14" fmla="*/ 0 w 4000500"/>
                <a:gd name="connsiteY14" fmla="*/ 4600575 h 4600575"/>
                <a:gd name="connsiteX0" fmla="*/ 2428875 w 4000500"/>
                <a:gd name="connsiteY0" fmla="*/ 3952875 h 4600575"/>
                <a:gd name="connsiteX1" fmla="*/ 2632875 w 4000500"/>
                <a:gd name="connsiteY1" fmla="*/ 3281404 h 4600575"/>
                <a:gd name="connsiteX2" fmla="*/ 3509921 w 4000500"/>
                <a:gd name="connsiteY2" fmla="*/ 3306749 h 4600575"/>
                <a:gd name="connsiteX3" fmla="*/ 3555226 w 4000500"/>
                <a:gd name="connsiteY3" fmla="*/ 2851950 h 4600575"/>
                <a:gd name="connsiteX4" fmla="*/ 3696446 w 4000500"/>
                <a:gd name="connsiteY4" fmla="*/ 2701124 h 4600575"/>
                <a:gd name="connsiteX5" fmla="*/ 3629025 w 4000500"/>
                <a:gd name="connsiteY5" fmla="*/ 2600325 h 4600575"/>
                <a:gd name="connsiteX6" fmla="*/ 3752850 w 4000500"/>
                <a:gd name="connsiteY6" fmla="*/ 2524125 h 4600575"/>
                <a:gd name="connsiteX7" fmla="*/ 3686175 w 4000500"/>
                <a:gd name="connsiteY7" fmla="*/ 2295525 h 4600575"/>
                <a:gd name="connsiteX8" fmla="*/ 4000500 w 4000500"/>
                <a:gd name="connsiteY8" fmla="*/ 2085975 h 4600575"/>
                <a:gd name="connsiteX9" fmla="*/ 3552825 w 4000500"/>
                <a:gd name="connsiteY9" fmla="*/ 1457325 h 4600575"/>
                <a:gd name="connsiteX10" fmla="*/ 2028825 w 4000500"/>
                <a:gd name="connsiteY10" fmla="*/ 0 h 4600575"/>
                <a:gd name="connsiteX11" fmla="*/ 533400 w 4000500"/>
                <a:gd name="connsiteY11" fmla="*/ 933450 h 4600575"/>
                <a:gd name="connsiteX12" fmla="*/ 1028700 w 4000500"/>
                <a:gd name="connsiteY12" fmla="*/ 2838450 h 4600575"/>
                <a:gd name="connsiteX13" fmla="*/ 0 w 4000500"/>
                <a:gd name="connsiteY13" fmla="*/ 4600575 h 4600575"/>
                <a:gd name="connsiteX14" fmla="*/ 0 w 4000500"/>
                <a:gd name="connsiteY14" fmla="*/ 4600575 h 4600575"/>
                <a:gd name="connsiteX0" fmla="*/ 2428875 w 4000500"/>
                <a:gd name="connsiteY0" fmla="*/ 3952875 h 4600575"/>
                <a:gd name="connsiteX1" fmla="*/ 2632875 w 4000500"/>
                <a:gd name="connsiteY1" fmla="*/ 3281404 h 4600575"/>
                <a:gd name="connsiteX2" fmla="*/ 3509921 w 4000500"/>
                <a:gd name="connsiteY2" fmla="*/ 3306749 h 4600575"/>
                <a:gd name="connsiteX3" fmla="*/ 3555226 w 4000500"/>
                <a:gd name="connsiteY3" fmla="*/ 2851950 h 4600575"/>
                <a:gd name="connsiteX4" fmla="*/ 3696446 w 4000500"/>
                <a:gd name="connsiteY4" fmla="*/ 2701124 h 4600575"/>
                <a:gd name="connsiteX5" fmla="*/ 3664806 w 4000500"/>
                <a:gd name="connsiteY5" fmla="*/ 2620203 h 4600575"/>
                <a:gd name="connsiteX6" fmla="*/ 3752850 w 4000500"/>
                <a:gd name="connsiteY6" fmla="*/ 2524125 h 4600575"/>
                <a:gd name="connsiteX7" fmla="*/ 3686175 w 4000500"/>
                <a:gd name="connsiteY7" fmla="*/ 2295525 h 4600575"/>
                <a:gd name="connsiteX8" fmla="*/ 4000500 w 4000500"/>
                <a:gd name="connsiteY8" fmla="*/ 2085975 h 4600575"/>
                <a:gd name="connsiteX9" fmla="*/ 3552825 w 4000500"/>
                <a:gd name="connsiteY9" fmla="*/ 1457325 h 4600575"/>
                <a:gd name="connsiteX10" fmla="*/ 2028825 w 4000500"/>
                <a:gd name="connsiteY10" fmla="*/ 0 h 4600575"/>
                <a:gd name="connsiteX11" fmla="*/ 533400 w 4000500"/>
                <a:gd name="connsiteY11" fmla="*/ 933450 h 4600575"/>
                <a:gd name="connsiteX12" fmla="*/ 1028700 w 4000500"/>
                <a:gd name="connsiteY12" fmla="*/ 2838450 h 4600575"/>
                <a:gd name="connsiteX13" fmla="*/ 0 w 4000500"/>
                <a:gd name="connsiteY13" fmla="*/ 4600575 h 4600575"/>
                <a:gd name="connsiteX14" fmla="*/ 0 w 4000500"/>
                <a:gd name="connsiteY14" fmla="*/ 4600575 h 4600575"/>
                <a:gd name="connsiteX0" fmla="*/ 2428875 w 4000500"/>
                <a:gd name="connsiteY0" fmla="*/ 3952875 h 4600575"/>
                <a:gd name="connsiteX1" fmla="*/ 2632875 w 4000500"/>
                <a:gd name="connsiteY1" fmla="*/ 3281404 h 4600575"/>
                <a:gd name="connsiteX2" fmla="*/ 3509921 w 4000500"/>
                <a:gd name="connsiteY2" fmla="*/ 3306749 h 4600575"/>
                <a:gd name="connsiteX3" fmla="*/ 3555226 w 4000500"/>
                <a:gd name="connsiteY3" fmla="*/ 2851950 h 4600575"/>
                <a:gd name="connsiteX4" fmla="*/ 3696446 w 4000500"/>
                <a:gd name="connsiteY4" fmla="*/ 2701124 h 4600575"/>
                <a:gd name="connsiteX5" fmla="*/ 3664806 w 4000500"/>
                <a:gd name="connsiteY5" fmla="*/ 2620203 h 4600575"/>
                <a:gd name="connsiteX6" fmla="*/ 3752850 w 4000500"/>
                <a:gd name="connsiteY6" fmla="*/ 2524125 h 4600575"/>
                <a:gd name="connsiteX7" fmla="*/ 3686175 w 4000500"/>
                <a:gd name="connsiteY7" fmla="*/ 2295525 h 4600575"/>
                <a:gd name="connsiteX8" fmla="*/ 4000500 w 4000500"/>
                <a:gd name="connsiteY8" fmla="*/ 2085975 h 4600575"/>
                <a:gd name="connsiteX9" fmla="*/ 3552825 w 4000500"/>
                <a:gd name="connsiteY9" fmla="*/ 1457325 h 4600575"/>
                <a:gd name="connsiteX10" fmla="*/ 2028825 w 4000500"/>
                <a:gd name="connsiteY10" fmla="*/ 0 h 4600575"/>
                <a:gd name="connsiteX11" fmla="*/ 533400 w 4000500"/>
                <a:gd name="connsiteY11" fmla="*/ 933450 h 4600575"/>
                <a:gd name="connsiteX12" fmla="*/ 1028700 w 4000500"/>
                <a:gd name="connsiteY12" fmla="*/ 2838450 h 4600575"/>
                <a:gd name="connsiteX13" fmla="*/ 0 w 4000500"/>
                <a:gd name="connsiteY13" fmla="*/ 4600575 h 4600575"/>
                <a:gd name="connsiteX14" fmla="*/ 0 w 4000500"/>
                <a:gd name="connsiteY14" fmla="*/ 4600575 h 4600575"/>
                <a:gd name="connsiteX0" fmla="*/ 2428875 w 4000500"/>
                <a:gd name="connsiteY0" fmla="*/ 3952875 h 4600575"/>
                <a:gd name="connsiteX1" fmla="*/ 2632875 w 4000500"/>
                <a:gd name="connsiteY1" fmla="*/ 3281404 h 4600575"/>
                <a:gd name="connsiteX2" fmla="*/ 3509921 w 4000500"/>
                <a:gd name="connsiteY2" fmla="*/ 3306749 h 4600575"/>
                <a:gd name="connsiteX3" fmla="*/ 3555226 w 4000500"/>
                <a:gd name="connsiteY3" fmla="*/ 2851950 h 4600575"/>
                <a:gd name="connsiteX4" fmla="*/ 3696446 w 4000500"/>
                <a:gd name="connsiteY4" fmla="*/ 2701124 h 4600575"/>
                <a:gd name="connsiteX5" fmla="*/ 3664806 w 4000500"/>
                <a:gd name="connsiteY5" fmla="*/ 2620203 h 4600575"/>
                <a:gd name="connsiteX6" fmla="*/ 3752850 w 4000500"/>
                <a:gd name="connsiteY6" fmla="*/ 2524125 h 4600575"/>
                <a:gd name="connsiteX7" fmla="*/ 3686175 w 4000500"/>
                <a:gd name="connsiteY7" fmla="*/ 2295525 h 4600575"/>
                <a:gd name="connsiteX8" fmla="*/ 4000500 w 4000500"/>
                <a:gd name="connsiteY8" fmla="*/ 2085975 h 4600575"/>
                <a:gd name="connsiteX9" fmla="*/ 3552825 w 4000500"/>
                <a:gd name="connsiteY9" fmla="*/ 1457325 h 4600575"/>
                <a:gd name="connsiteX10" fmla="*/ 2028825 w 4000500"/>
                <a:gd name="connsiteY10" fmla="*/ 0 h 4600575"/>
                <a:gd name="connsiteX11" fmla="*/ 533400 w 4000500"/>
                <a:gd name="connsiteY11" fmla="*/ 933450 h 4600575"/>
                <a:gd name="connsiteX12" fmla="*/ 1028700 w 4000500"/>
                <a:gd name="connsiteY12" fmla="*/ 2838450 h 4600575"/>
                <a:gd name="connsiteX13" fmla="*/ 0 w 4000500"/>
                <a:gd name="connsiteY13" fmla="*/ 4600575 h 4600575"/>
                <a:gd name="connsiteX14" fmla="*/ 0 w 4000500"/>
                <a:gd name="connsiteY14" fmla="*/ 4600575 h 4600575"/>
                <a:gd name="connsiteX0" fmla="*/ 2428875 w 4000500"/>
                <a:gd name="connsiteY0" fmla="*/ 3952875 h 4600575"/>
                <a:gd name="connsiteX1" fmla="*/ 2632875 w 4000500"/>
                <a:gd name="connsiteY1" fmla="*/ 3281404 h 4600575"/>
                <a:gd name="connsiteX2" fmla="*/ 3509921 w 4000500"/>
                <a:gd name="connsiteY2" fmla="*/ 3306749 h 4600575"/>
                <a:gd name="connsiteX3" fmla="*/ 3555226 w 4000500"/>
                <a:gd name="connsiteY3" fmla="*/ 2851950 h 4600575"/>
                <a:gd name="connsiteX4" fmla="*/ 3696446 w 4000500"/>
                <a:gd name="connsiteY4" fmla="*/ 2701124 h 4600575"/>
                <a:gd name="connsiteX5" fmla="*/ 3664806 w 4000500"/>
                <a:gd name="connsiteY5" fmla="*/ 2620203 h 4600575"/>
                <a:gd name="connsiteX6" fmla="*/ 3752850 w 4000500"/>
                <a:gd name="connsiteY6" fmla="*/ 2524125 h 4600575"/>
                <a:gd name="connsiteX7" fmla="*/ 3666297 w 4000500"/>
                <a:gd name="connsiteY7" fmla="*/ 2291549 h 4600575"/>
                <a:gd name="connsiteX8" fmla="*/ 4000500 w 4000500"/>
                <a:gd name="connsiteY8" fmla="*/ 2085975 h 4600575"/>
                <a:gd name="connsiteX9" fmla="*/ 3552825 w 4000500"/>
                <a:gd name="connsiteY9" fmla="*/ 1457325 h 4600575"/>
                <a:gd name="connsiteX10" fmla="*/ 2028825 w 4000500"/>
                <a:gd name="connsiteY10" fmla="*/ 0 h 4600575"/>
                <a:gd name="connsiteX11" fmla="*/ 533400 w 4000500"/>
                <a:gd name="connsiteY11" fmla="*/ 933450 h 4600575"/>
                <a:gd name="connsiteX12" fmla="*/ 1028700 w 4000500"/>
                <a:gd name="connsiteY12" fmla="*/ 2838450 h 4600575"/>
                <a:gd name="connsiteX13" fmla="*/ 0 w 4000500"/>
                <a:gd name="connsiteY13" fmla="*/ 4600575 h 4600575"/>
                <a:gd name="connsiteX14" fmla="*/ 0 w 4000500"/>
                <a:gd name="connsiteY14" fmla="*/ 4600575 h 4600575"/>
                <a:gd name="connsiteX0" fmla="*/ 2428875 w 4000500"/>
                <a:gd name="connsiteY0" fmla="*/ 3952875 h 4600575"/>
                <a:gd name="connsiteX1" fmla="*/ 2632875 w 4000500"/>
                <a:gd name="connsiteY1" fmla="*/ 3281404 h 4600575"/>
                <a:gd name="connsiteX2" fmla="*/ 3509921 w 4000500"/>
                <a:gd name="connsiteY2" fmla="*/ 3306749 h 4600575"/>
                <a:gd name="connsiteX3" fmla="*/ 3555226 w 4000500"/>
                <a:gd name="connsiteY3" fmla="*/ 2851950 h 4600575"/>
                <a:gd name="connsiteX4" fmla="*/ 3696446 w 4000500"/>
                <a:gd name="connsiteY4" fmla="*/ 2701124 h 4600575"/>
                <a:gd name="connsiteX5" fmla="*/ 3664806 w 4000500"/>
                <a:gd name="connsiteY5" fmla="*/ 2620203 h 4600575"/>
                <a:gd name="connsiteX6" fmla="*/ 3752850 w 4000500"/>
                <a:gd name="connsiteY6" fmla="*/ 2524125 h 4600575"/>
                <a:gd name="connsiteX7" fmla="*/ 3666297 w 4000500"/>
                <a:gd name="connsiteY7" fmla="*/ 2291549 h 4600575"/>
                <a:gd name="connsiteX8" fmla="*/ 4000500 w 4000500"/>
                <a:gd name="connsiteY8" fmla="*/ 2085975 h 4600575"/>
                <a:gd name="connsiteX9" fmla="*/ 3552825 w 4000500"/>
                <a:gd name="connsiteY9" fmla="*/ 1457325 h 4600575"/>
                <a:gd name="connsiteX10" fmla="*/ 2028825 w 4000500"/>
                <a:gd name="connsiteY10" fmla="*/ 0 h 4600575"/>
                <a:gd name="connsiteX11" fmla="*/ 533400 w 4000500"/>
                <a:gd name="connsiteY11" fmla="*/ 933450 h 4600575"/>
                <a:gd name="connsiteX12" fmla="*/ 1028700 w 4000500"/>
                <a:gd name="connsiteY12" fmla="*/ 2838450 h 4600575"/>
                <a:gd name="connsiteX13" fmla="*/ 0 w 4000500"/>
                <a:gd name="connsiteY13" fmla="*/ 4600575 h 4600575"/>
                <a:gd name="connsiteX14" fmla="*/ 0 w 4000500"/>
                <a:gd name="connsiteY14" fmla="*/ 4600575 h 4600575"/>
                <a:gd name="connsiteX0" fmla="*/ 2428875 w 4000500"/>
                <a:gd name="connsiteY0" fmla="*/ 3952875 h 4600575"/>
                <a:gd name="connsiteX1" fmla="*/ 2632875 w 4000500"/>
                <a:gd name="connsiteY1" fmla="*/ 3281404 h 4600575"/>
                <a:gd name="connsiteX2" fmla="*/ 3509921 w 4000500"/>
                <a:gd name="connsiteY2" fmla="*/ 3306749 h 4600575"/>
                <a:gd name="connsiteX3" fmla="*/ 3555226 w 4000500"/>
                <a:gd name="connsiteY3" fmla="*/ 2851950 h 4600575"/>
                <a:gd name="connsiteX4" fmla="*/ 3696446 w 4000500"/>
                <a:gd name="connsiteY4" fmla="*/ 2701124 h 4600575"/>
                <a:gd name="connsiteX5" fmla="*/ 3664806 w 4000500"/>
                <a:gd name="connsiteY5" fmla="*/ 2620203 h 4600575"/>
                <a:gd name="connsiteX6" fmla="*/ 3752850 w 4000500"/>
                <a:gd name="connsiteY6" fmla="*/ 2524125 h 4600575"/>
                <a:gd name="connsiteX7" fmla="*/ 3666297 w 4000500"/>
                <a:gd name="connsiteY7" fmla="*/ 2291549 h 4600575"/>
                <a:gd name="connsiteX8" fmla="*/ 4000500 w 4000500"/>
                <a:gd name="connsiteY8" fmla="*/ 2085975 h 4600575"/>
                <a:gd name="connsiteX9" fmla="*/ 3552825 w 4000500"/>
                <a:gd name="connsiteY9" fmla="*/ 1457325 h 4600575"/>
                <a:gd name="connsiteX10" fmla="*/ 2028825 w 4000500"/>
                <a:gd name="connsiteY10" fmla="*/ 0 h 4600575"/>
                <a:gd name="connsiteX11" fmla="*/ 533400 w 4000500"/>
                <a:gd name="connsiteY11" fmla="*/ 933450 h 4600575"/>
                <a:gd name="connsiteX12" fmla="*/ 1028700 w 4000500"/>
                <a:gd name="connsiteY12" fmla="*/ 2838450 h 4600575"/>
                <a:gd name="connsiteX13" fmla="*/ 0 w 4000500"/>
                <a:gd name="connsiteY13" fmla="*/ 4600575 h 4600575"/>
                <a:gd name="connsiteX14" fmla="*/ 0 w 4000500"/>
                <a:gd name="connsiteY14" fmla="*/ 4600575 h 4600575"/>
                <a:gd name="connsiteX0" fmla="*/ 2428875 w 4000500"/>
                <a:gd name="connsiteY0" fmla="*/ 3952875 h 4600575"/>
                <a:gd name="connsiteX1" fmla="*/ 2632875 w 4000500"/>
                <a:gd name="connsiteY1" fmla="*/ 3281404 h 4600575"/>
                <a:gd name="connsiteX2" fmla="*/ 3509921 w 4000500"/>
                <a:gd name="connsiteY2" fmla="*/ 3306749 h 4600575"/>
                <a:gd name="connsiteX3" fmla="*/ 3555226 w 4000500"/>
                <a:gd name="connsiteY3" fmla="*/ 2851950 h 4600575"/>
                <a:gd name="connsiteX4" fmla="*/ 3696446 w 4000500"/>
                <a:gd name="connsiteY4" fmla="*/ 2701124 h 4600575"/>
                <a:gd name="connsiteX5" fmla="*/ 3664806 w 4000500"/>
                <a:gd name="connsiteY5" fmla="*/ 2620203 h 4600575"/>
                <a:gd name="connsiteX6" fmla="*/ 3752850 w 4000500"/>
                <a:gd name="connsiteY6" fmla="*/ 2524125 h 4600575"/>
                <a:gd name="connsiteX7" fmla="*/ 3666297 w 4000500"/>
                <a:gd name="connsiteY7" fmla="*/ 2291549 h 4600575"/>
                <a:gd name="connsiteX8" fmla="*/ 4000500 w 4000500"/>
                <a:gd name="connsiteY8" fmla="*/ 2085975 h 4600575"/>
                <a:gd name="connsiteX9" fmla="*/ 3552825 w 4000500"/>
                <a:gd name="connsiteY9" fmla="*/ 1457325 h 4600575"/>
                <a:gd name="connsiteX10" fmla="*/ 2028825 w 4000500"/>
                <a:gd name="connsiteY10" fmla="*/ 0 h 4600575"/>
                <a:gd name="connsiteX11" fmla="*/ 533400 w 4000500"/>
                <a:gd name="connsiteY11" fmla="*/ 933450 h 4600575"/>
                <a:gd name="connsiteX12" fmla="*/ 1028700 w 4000500"/>
                <a:gd name="connsiteY12" fmla="*/ 2838450 h 4600575"/>
                <a:gd name="connsiteX13" fmla="*/ 0 w 4000500"/>
                <a:gd name="connsiteY13" fmla="*/ 4600575 h 4600575"/>
                <a:gd name="connsiteX14" fmla="*/ 0 w 4000500"/>
                <a:gd name="connsiteY14" fmla="*/ 4600575 h 4600575"/>
                <a:gd name="connsiteX0" fmla="*/ 2428875 w 4012427"/>
                <a:gd name="connsiteY0" fmla="*/ 3952875 h 4600575"/>
                <a:gd name="connsiteX1" fmla="*/ 2632875 w 4012427"/>
                <a:gd name="connsiteY1" fmla="*/ 3281404 h 4600575"/>
                <a:gd name="connsiteX2" fmla="*/ 3509921 w 4012427"/>
                <a:gd name="connsiteY2" fmla="*/ 3306749 h 4600575"/>
                <a:gd name="connsiteX3" fmla="*/ 3555226 w 4012427"/>
                <a:gd name="connsiteY3" fmla="*/ 2851950 h 4600575"/>
                <a:gd name="connsiteX4" fmla="*/ 3696446 w 4012427"/>
                <a:gd name="connsiteY4" fmla="*/ 2701124 h 4600575"/>
                <a:gd name="connsiteX5" fmla="*/ 3664806 w 4012427"/>
                <a:gd name="connsiteY5" fmla="*/ 2620203 h 4600575"/>
                <a:gd name="connsiteX6" fmla="*/ 3752850 w 4012427"/>
                <a:gd name="connsiteY6" fmla="*/ 2524125 h 4600575"/>
                <a:gd name="connsiteX7" fmla="*/ 3666297 w 4012427"/>
                <a:gd name="connsiteY7" fmla="*/ 2291549 h 4600575"/>
                <a:gd name="connsiteX8" fmla="*/ 4012427 w 4012427"/>
                <a:gd name="connsiteY8" fmla="*/ 2157537 h 4600575"/>
                <a:gd name="connsiteX9" fmla="*/ 3552825 w 4012427"/>
                <a:gd name="connsiteY9" fmla="*/ 1457325 h 4600575"/>
                <a:gd name="connsiteX10" fmla="*/ 2028825 w 4012427"/>
                <a:gd name="connsiteY10" fmla="*/ 0 h 4600575"/>
                <a:gd name="connsiteX11" fmla="*/ 533400 w 4012427"/>
                <a:gd name="connsiteY11" fmla="*/ 933450 h 4600575"/>
                <a:gd name="connsiteX12" fmla="*/ 1028700 w 4012427"/>
                <a:gd name="connsiteY12" fmla="*/ 2838450 h 4600575"/>
                <a:gd name="connsiteX13" fmla="*/ 0 w 4012427"/>
                <a:gd name="connsiteY13" fmla="*/ 4600575 h 4600575"/>
                <a:gd name="connsiteX14" fmla="*/ 0 w 4012427"/>
                <a:gd name="connsiteY14" fmla="*/ 4600575 h 4600575"/>
                <a:gd name="connsiteX0" fmla="*/ 2428875 w 4012427"/>
                <a:gd name="connsiteY0" fmla="*/ 3952875 h 4600575"/>
                <a:gd name="connsiteX1" fmla="*/ 2632875 w 4012427"/>
                <a:gd name="connsiteY1" fmla="*/ 3281404 h 4600575"/>
                <a:gd name="connsiteX2" fmla="*/ 3509921 w 4012427"/>
                <a:gd name="connsiteY2" fmla="*/ 3306749 h 4600575"/>
                <a:gd name="connsiteX3" fmla="*/ 3555226 w 4012427"/>
                <a:gd name="connsiteY3" fmla="*/ 2851950 h 4600575"/>
                <a:gd name="connsiteX4" fmla="*/ 3696446 w 4012427"/>
                <a:gd name="connsiteY4" fmla="*/ 2701124 h 4600575"/>
                <a:gd name="connsiteX5" fmla="*/ 3664806 w 4012427"/>
                <a:gd name="connsiteY5" fmla="*/ 2620203 h 4600575"/>
                <a:gd name="connsiteX6" fmla="*/ 3752850 w 4012427"/>
                <a:gd name="connsiteY6" fmla="*/ 2524125 h 4600575"/>
                <a:gd name="connsiteX7" fmla="*/ 3666297 w 4012427"/>
                <a:gd name="connsiteY7" fmla="*/ 2291549 h 4600575"/>
                <a:gd name="connsiteX8" fmla="*/ 4012427 w 4012427"/>
                <a:gd name="connsiteY8" fmla="*/ 2157537 h 4600575"/>
                <a:gd name="connsiteX9" fmla="*/ 3552825 w 4012427"/>
                <a:gd name="connsiteY9" fmla="*/ 1457325 h 4600575"/>
                <a:gd name="connsiteX10" fmla="*/ 2028825 w 4012427"/>
                <a:gd name="connsiteY10" fmla="*/ 0 h 4600575"/>
                <a:gd name="connsiteX11" fmla="*/ 533400 w 4012427"/>
                <a:gd name="connsiteY11" fmla="*/ 933450 h 4600575"/>
                <a:gd name="connsiteX12" fmla="*/ 1028700 w 4012427"/>
                <a:gd name="connsiteY12" fmla="*/ 2838450 h 4600575"/>
                <a:gd name="connsiteX13" fmla="*/ 0 w 4012427"/>
                <a:gd name="connsiteY13" fmla="*/ 4600575 h 4600575"/>
                <a:gd name="connsiteX14" fmla="*/ 0 w 4012427"/>
                <a:gd name="connsiteY14" fmla="*/ 4600575 h 4600575"/>
                <a:gd name="connsiteX0" fmla="*/ 2428875 w 4024354"/>
                <a:gd name="connsiteY0" fmla="*/ 3952875 h 4600575"/>
                <a:gd name="connsiteX1" fmla="*/ 2632875 w 4024354"/>
                <a:gd name="connsiteY1" fmla="*/ 3281404 h 4600575"/>
                <a:gd name="connsiteX2" fmla="*/ 3509921 w 4024354"/>
                <a:gd name="connsiteY2" fmla="*/ 3306749 h 4600575"/>
                <a:gd name="connsiteX3" fmla="*/ 3555226 w 4024354"/>
                <a:gd name="connsiteY3" fmla="*/ 2851950 h 4600575"/>
                <a:gd name="connsiteX4" fmla="*/ 3696446 w 4024354"/>
                <a:gd name="connsiteY4" fmla="*/ 2701124 h 4600575"/>
                <a:gd name="connsiteX5" fmla="*/ 3664806 w 4024354"/>
                <a:gd name="connsiteY5" fmla="*/ 2620203 h 4600575"/>
                <a:gd name="connsiteX6" fmla="*/ 3752850 w 4024354"/>
                <a:gd name="connsiteY6" fmla="*/ 2524125 h 4600575"/>
                <a:gd name="connsiteX7" fmla="*/ 3666297 w 4024354"/>
                <a:gd name="connsiteY7" fmla="*/ 2291549 h 4600575"/>
                <a:gd name="connsiteX8" fmla="*/ 4024354 w 4024354"/>
                <a:gd name="connsiteY8" fmla="*/ 2097902 h 4600575"/>
                <a:gd name="connsiteX9" fmla="*/ 3552825 w 4024354"/>
                <a:gd name="connsiteY9" fmla="*/ 1457325 h 4600575"/>
                <a:gd name="connsiteX10" fmla="*/ 2028825 w 4024354"/>
                <a:gd name="connsiteY10" fmla="*/ 0 h 4600575"/>
                <a:gd name="connsiteX11" fmla="*/ 533400 w 4024354"/>
                <a:gd name="connsiteY11" fmla="*/ 933450 h 4600575"/>
                <a:gd name="connsiteX12" fmla="*/ 1028700 w 4024354"/>
                <a:gd name="connsiteY12" fmla="*/ 2838450 h 4600575"/>
                <a:gd name="connsiteX13" fmla="*/ 0 w 4024354"/>
                <a:gd name="connsiteY13" fmla="*/ 4600575 h 4600575"/>
                <a:gd name="connsiteX14" fmla="*/ 0 w 4024354"/>
                <a:gd name="connsiteY14" fmla="*/ 4600575 h 4600575"/>
                <a:gd name="connsiteX0" fmla="*/ 2428875 w 4008452"/>
                <a:gd name="connsiteY0" fmla="*/ 3952875 h 4600575"/>
                <a:gd name="connsiteX1" fmla="*/ 2632875 w 4008452"/>
                <a:gd name="connsiteY1" fmla="*/ 3281404 h 4600575"/>
                <a:gd name="connsiteX2" fmla="*/ 3509921 w 4008452"/>
                <a:gd name="connsiteY2" fmla="*/ 3306749 h 4600575"/>
                <a:gd name="connsiteX3" fmla="*/ 3555226 w 4008452"/>
                <a:gd name="connsiteY3" fmla="*/ 2851950 h 4600575"/>
                <a:gd name="connsiteX4" fmla="*/ 3696446 w 4008452"/>
                <a:gd name="connsiteY4" fmla="*/ 2701124 h 4600575"/>
                <a:gd name="connsiteX5" fmla="*/ 3664806 w 4008452"/>
                <a:gd name="connsiteY5" fmla="*/ 2620203 h 4600575"/>
                <a:gd name="connsiteX6" fmla="*/ 3752850 w 4008452"/>
                <a:gd name="connsiteY6" fmla="*/ 2524125 h 4600575"/>
                <a:gd name="connsiteX7" fmla="*/ 3666297 w 4008452"/>
                <a:gd name="connsiteY7" fmla="*/ 2291549 h 4600575"/>
                <a:gd name="connsiteX8" fmla="*/ 4008452 w 4008452"/>
                <a:gd name="connsiteY8" fmla="*/ 2105854 h 4600575"/>
                <a:gd name="connsiteX9" fmla="*/ 3552825 w 4008452"/>
                <a:gd name="connsiteY9" fmla="*/ 1457325 h 4600575"/>
                <a:gd name="connsiteX10" fmla="*/ 2028825 w 4008452"/>
                <a:gd name="connsiteY10" fmla="*/ 0 h 4600575"/>
                <a:gd name="connsiteX11" fmla="*/ 533400 w 4008452"/>
                <a:gd name="connsiteY11" fmla="*/ 933450 h 4600575"/>
                <a:gd name="connsiteX12" fmla="*/ 1028700 w 4008452"/>
                <a:gd name="connsiteY12" fmla="*/ 2838450 h 4600575"/>
                <a:gd name="connsiteX13" fmla="*/ 0 w 4008452"/>
                <a:gd name="connsiteY13" fmla="*/ 4600575 h 4600575"/>
                <a:gd name="connsiteX14" fmla="*/ 0 w 4008452"/>
                <a:gd name="connsiteY14" fmla="*/ 4600575 h 4600575"/>
                <a:gd name="connsiteX0" fmla="*/ 2428875 w 4008452"/>
                <a:gd name="connsiteY0" fmla="*/ 3952875 h 4600575"/>
                <a:gd name="connsiteX1" fmla="*/ 2632875 w 4008452"/>
                <a:gd name="connsiteY1" fmla="*/ 3281404 h 4600575"/>
                <a:gd name="connsiteX2" fmla="*/ 3509921 w 4008452"/>
                <a:gd name="connsiteY2" fmla="*/ 3306749 h 4600575"/>
                <a:gd name="connsiteX3" fmla="*/ 3555226 w 4008452"/>
                <a:gd name="connsiteY3" fmla="*/ 2851950 h 4600575"/>
                <a:gd name="connsiteX4" fmla="*/ 3696446 w 4008452"/>
                <a:gd name="connsiteY4" fmla="*/ 2701124 h 4600575"/>
                <a:gd name="connsiteX5" fmla="*/ 3664806 w 4008452"/>
                <a:gd name="connsiteY5" fmla="*/ 2620203 h 4600575"/>
                <a:gd name="connsiteX6" fmla="*/ 3752850 w 4008452"/>
                <a:gd name="connsiteY6" fmla="*/ 2524125 h 4600575"/>
                <a:gd name="connsiteX7" fmla="*/ 3666297 w 4008452"/>
                <a:gd name="connsiteY7" fmla="*/ 2291549 h 4600575"/>
                <a:gd name="connsiteX8" fmla="*/ 4008452 w 4008452"/>
                <a:gd name="connsiteY8" fmla="*/ 2105854 h 4600575"/>
                <a:gd name="connsiteX9" fmla="*/ 3552825 w 4008452"/>
                <a:gd name="connsiteY9" fmla="*/ 1457325 h 4600575"/>
                <a:gd name="connsiteX10" fmla="*/ 2028825 w 4008452"/>
                <a:gd name="connsiteY10" fmla="*/ 0 h 4600575"/>
                <a:gd name="connsiteX11" fmla="*/ 533400 w 4008452"/>
                <a:gd name="connsiteY11" fmla="*/ 933450 h 4600575"/>
                <a:gd name="connsiteX12" fmla="*/ 1028700 w 4008452"/>
                <a:gd name="connsiteY12" fmla="*/ 2838450 h 4600575"/>
                <a:gd name="connsiteX13" fmla="*/ 0 w 4008452"/>
                <a:gd name="connsiteY13" fmla="*/ 4600575 h 4600575"/>
                <a:gd name="connsiteX14" fmla="*/ 0 w 4008452"/>
                <a:gd name="connsiteY14" fmla="*/ 4600575 h 4600575"/>
                <a:gd name="connsiteX0" fmla="*/ 2428875 w 4008452"/>
                <a:gd name="connsiteY0" fmla="*/ 3952875 h 4600575"/>
                <a:gd name="connsiteX1" fmla="*/ 2632875 w 4008452"/>
                <a:gd name="connsiteY1" fmla="*/ 3281404 h 4600575"/>
                <a:gd name="connsiteX2" fmla="*/ 3509921 w 4008452"/>
                <a:gd name="connsiteY2" fmla="*/ 3306749 h 4600575"/>
                <a:gd name="connsiteX3" fmla="*/ 3555226 w 4008452"/>
                <a:gd name="connsiteY3" fmla="*/ 2851950 h 4600575"/>
                <a:gd name="connsiteX4" fmla="*/ 3696446 w 4008452"/>
                <a:gd name="connsiteY4" fmla="*/ 2701124 h 4600575"/>
                <a:gd name="connsiteX5" fmla="*/ 3664806 w 4008452"/>
                <a:gd name="connsiteY5" fmla="*/ 2620203 h 4600575"/>
                <a:gd name="connsiteX6" fmla="*/ 3752850 w 4008452"/>
                <a:gd name="connsiteY6" fmla="*/ 2524125 h 4600575"/>
                <a:gd name="connsiteX7" fmla="*/ 3686175 w 4008452"/>
                <a:gd name="connsiteY7" fmla="*/ 2315403 h 4600575"/>
                <a:gd name="connsiteX8" fmla="*/ 4008452 w 4008452"/>
                <a:gd name="connsiteY8" fmla="*/ 2105854 h 4600575"/>
                <a:gd name="connsiteX9" fmla="*/ 3552825 w 4008452"/>
                <a:gd name="connsiteY9" fmla="*/ 1457325 h 4600575"/>
                <a:gd name="connsiteX10" fmla="*/ 2028825 w 4008452"/>
                <a:gd name="connsiteY10" fmla="*/ 0 h 4600575"/>
                <a:gd name="connsiteX11" fmla="*/ 533400 w 4008452"/>
                <a:gd name="connsiteY11" fmla="*/ 933450 h 4600575"/>
                <a:gd name="connsiteX12" fmla="*/ 1028700 w 4008452"/>
                <a:gd name="connsiteY12" fmla="*/ 2838450 h 4600575"/>
                <a:gd name="connsiteX13" fmla="*/ 0 w 4008452"/>
                <a:gd name="connsiteY13" fmla="*/ 4600575 h 4600575"/>
                <a:gd name="connsiteX14" fmla="*/ 0 w 4008452"/>
                <a:gd name="connsiteY14" fmla="*/ 4600575 h 4600575"/>
                <a:gd name="connsiteX0" fmla="*/ 2428875 w 4008452"/>
                <a:gd name="connsiteY0" fmla="*/ 3952875 h 4600575"/>
                <a:gd name="connsiteX1" fmla="*/ 2632875 w 4008452"/>
                <a:gd name="connsiteY1" fmla="*/ 3281404 h 4600575"/>
                <a:gd name="connsiteX2" fmla="*/ 3509921 w 4008452"/>
                <a:gd name="connsiteY2" fmla="*/ 3306749 h 4600575"/>
                <a:gd name="connsiteX3" fmla="*/ 3555226 w 4008452"/>
                <a:gd name="connsiteY3" fmla="*/ 2851950 h 4600575"/>
                <a:gd name="connsiteX4" fmla="*/ 3696446 w 4008452"/>
                <a:gd name="connsiteY4" fmla="*/ 2701124 h 4600575"/>
                <a:gd name="connsiteX5" fmla="*/ 3664806 w 4008452"/>
                <a:gd name="connsiteY5" fmla="*/ 2620203 h 4600575"/>
                <a:gd name="connsiteX6" fmla="*/ 3752850 w 4008452"/>
                <a:gd name="connsiteY6" fmla="*/ 2524125 h 4600575"/>
                <a:gd name="connsiteX7" fmla="*/ 3686175 w 4008452"/>
                <a:gd name="connsiteY7" fmla="*/ 2315403 h 4600575"/>
                <a:gd name="connsiteX8" fmla="*/ 4008452 w 4008452"/>
                <a:gd name="connsiteY8" fmla="*/ 2105854 h 4600575"/>
                <a:gd name="connsiteX9" fmla="*/ 3552825 w 4008452"/>
                <a:gd name="connsiteY9" fmla="*/ 1457325 h 4600575"/>
                <a:gd name="connsiteX10" fmla="*/ 2028825 w 4008452"/>
                <a:gd name="connsiteY10" fmla="*/ 0 h 4600575"/>
                <a:gd name="connsiteX11" fmla="*/ 533400 w 4008452"/>
                <a:gd name="connsiteY11" fmla="*/ 933450 h 4600575"/>
                <a:gd name="connsiteX12" fmla="*/ 1028700 w 4008452"/>
                <a:gd name="connsiteY12" fmla="*/ 2838450 h 4600575"/>
                <a:gd name="connsiteX13" fmla="*/ 0 w 4008452"/>
                <a:gd name="connsiteY13" fmla="*/ 4600575 h 4600575"/>
                <a:gd name="connsiteX14" fmla="*/ 0 w 4008452"/>
                <a:gd name="connsiteY14" fmla="*/ 4600575 h 4600575"/>
                <a:gd name="connsiteX0" fmla="*/ 2428875 w 4008452"/>
                <a:gd name="connsiteY0" fmla="*/ 3952875 h 4600575"/>
                <a:gd name="connsiteX1" fmla="*/ 2632875 w 4008452"/>
                <a:gd name="connsiteY1" fmla="*/ 3281404 h 4600575"/>
                <a:gd name="connsiteX2" fmla="*/ 3509921 w 4008452"/>
                <a:gd name="connsiteY2" fmla="*/ 3306749 h 4600575"/>
                <a:gd name="connsiteX3" fmla="*/ 3555226 w 4008452"/>
                <a:gd name="connsiteY3" fmla="*/ 2851950 h 4600575"/>
                <a:gd name="connsiteX4" fmla="*/ 3696446 w 4008452"/>
                <a:gd name="connsiteY4" fmla="*/ 2701124 h 4600575"/>
                <a:gd name="connsiteX5" fmla="*/ 3664806 w 4008452"/>
                <a:gd name="connsiteY5" fmla="*/ 2620203 h 4600575"/>
                <a:gd name="connsiteX6" fmla="*/ 3752850 w 4008452"/>
                <a:gd name="connsiteY6" fmla="*/ 2524125 h 4600575"/>
                <a:gd name="connsiteX7" fmla="*/ 3686175 w 4008452"/>
                <a:gd name="connsiteY7" fmla="*/ 2315403 h 4600575"/>
                <a:gd name="connsiteX8" fmla="*/ 4008452 w 4008452"/>
                <a:gd name="connsiteY8" fmla="*/ 2105854 h 4600575"/>
                <a:gd name="connsiteX9" fmla="*/ 3552825 w 4008452"/>
                <a:gd name="connsiteY9" fmla="*/ 1457325 h 4600575"/>
                <a:gd name="connsiteX10" fmla="*/ 2028825 w 4008452"/>
                <a:gd name="connsiteY10" fmla="*/ 0 h 4600575"/>
                <a:gd name="connsiteX11" fmla="*/ 533400 w 4008452"/>
                <a:gd name="connsiteY11" fmla="*/ 933450 h 4600575"/>
                <a:gd name="connsiteX12" fmla="*/ 1028700 w 4008452"/>
                <a:gd name="connsiteY12" fmla="*/ 2838450 h 4600575"/>
                <a:gd name="connsiteX13" fmla="*/ 0 w 4008452"/>
                <a:gd name="connsiteY13" fmla="*/ 4600575 h 4600575"/>
                <a:gd name="connsiteX14" fmla="*/ 0 w 4008452"/>
                <a:gd name="connsiteY14" fmla="*/ 4600575 h 4600575"/>
                <a:gd name="connsiteX0" fmla="*/ 2428875 w 4008452"/>
                <a:gd name="connsiteY0" fmla="*/ 3952875 h 4600575"/>
                <a:gd name="connsiteX1" fmla="*/ 2632875 w 4008452"/>
                <a:gd name="connsiteY1" fmla="*/ 3281404 h 4600575"/>
                <a:gd name="connsiteX2" fmla="*/ 3509921 w 4008452"/>
                <a:gd name="connsiteY2" fmla="*/ 3306749 h 4600575"/>
                <a:gd name="connsiteX3" fmla="*/ 3555226 w 4008452"/>
                <a:gd name="connsiteY3" fmla="*/ 2851950 h 4600575"/>
                <a:gd name="connsiteX4" fmla="*/ 3696446 w 4008452"/>
                <a:gd name="connsiteY4" fmla="*/ 2701124 h 4600575"/>
                <a:gd name="connsiteX5" fmla="*/ 3664806 w 4008452"/>
                <a:gd name="connsiteY5" fmla="*/ 2620203 h 4600575"/>
                <a:gd name="connsiteX6" fmla="*/ 3752850 w 4008452"/>
                <a:gd name="connsiteY6" fmla="*/ 2524125 h 4600575"/>
                <a:gd name="connsiteX7" fmla="*/ 3686175 w 4008452"/>
                <a:gd name="connsiteY7" fmla="*/ 2315403 h 4600575"/>
                <a:gd name="connsiteX8" fmla="*/ 4008452 w 4008452"/>
                <a:gd name="connsiteY8" fmla="*/ 2105854 h 4600575"/>
                <a:gd name="connsiteX9" fmla="*/ 3592581 w 4008452"/>
                <a:gd name="connsiteY9" fmla="*/ 1489130 h 4600575"/>
                <a:gd name="connsiteX10" fmla="*/ 2028825 w 4008452"/>
                <a:gd name="connsiteY10" fmla="*/ 0 h 4600575"/>
                <a:gd name="connsiteX11" fmla="*/ 533400 w 4008452"/>
                <a:gd name="connsiteY11" fmla="*/ 933450 h 4600575"/>
                <a:gd name="connsiteX12" fmla="*/ 1028700 w 4008452"/>
                <a:gd name="connsiteY12" fmla="*/ 2838450 h 4600575"/>
                <a:gd name="connsiteX13" fmla="*/ 0 w 4008452"/>
                <a:gd name="connsiteY13" fmla="*/ 4600575 h 4600575"/>
                <a:gd name="connsiteX14" fmla="*/ 0 w 4008452"/>
                <a:gd name="connsiteY14" fmla="*/ 4600575 h 4600575"/>
                <a:gd name="connsiteX0" fmla="*/ 2428875 w 4008452"/>
                <a:gd name="connsiteY0" fmla="*/ 3952875 h 4600575"/>
                <a:gd name="connsiteX1" fmla="*/ 2632875 w 4008452"/>
                <a:gd name="connsiteY1" fmla="*/ 3281404 h 4600575"/>
                <a:gd name="connsiteX2" fmla="*/ 3509921 w 4008452"/>
                <a:gd name="connsiteY2" fmla="*/ 3306749 h 4600575"/>
                <a:gd name="connsiteX3" fmla="*/ 3555226 w 4008452"/>
                <a:gd name="connsiteY3" fmla="*/ 2851950 h 4600575"/>
                <a:gd name="connsiteX4" fmla="*/ 3696446 w 4008452"/>
                <a:gd name="connsiteY4" fmla="*/ 2701124 h 4600575"/>
                <a:gd name="connsiteX5" fmla="*/ 3664806 w 4008452"/>
                <a:gd name="connsiteY5" fmla="*/ 2620203 h 4600575"/>
                <a:gd name="connsiteX6" fmla="*/ 3752850 w 4008452"/>
                <a:gd name="connsiteY6" fmla="*/ 2524125 h 4600575"/>
                <a:gd name="connsiteX7" fmla="*/ 3686175 w 4008452"/>
                <a:gd name="connsiteY7" fmla="*/ 2315403 h 4600575"/>
                <a:gd name="connsiteX8" fmla="*/ 4008452 w 4008452"/>
                <a:gd name="connsiteY8" fmla="*/ 2105854 h 4600575"/>
                <a:gd name="connsiteX9" fmla="*/ 3592581 w 4008452"/>
                <a:gd name="connsiteY9" fmla="*/ 1489130 h 4600575"/>
                <a:gd name="connsiteX10" fmla="*/ 2028825 w 4008452"/>
                <a:gd name="connsiteY10" fmla="*/ 0 h 4600575"/>
                <a:gd name="connsiteX11" fmla="*/ 533400 w 4008452"/>
                <a:gd name="connsiteY11" fmla="*/ 933450 h 4600575"/>
                <a:gd name="connsiteX12" fmla="*/ 1028700 w 4008452"/>
                <a:gd name="connsiteY12" fmla="*/ 2838450 h 4600575"/>
                <a:gd name="connsiteX13" fmla="*/ 0 w 4008452"/>
                <a:gd name="connsiteY13" fmla="*/ 4600575 h 4600575"/>
                <a:gd name="connsiteX14" fmla="*/ 0 w 4008452"/>
                <a:gd name="connsiteY14" fmla="*/ 4600575 h 4600575"/>
                <a:gd name="connsiteX0" fmla="*/ 2428875 w 4008470"/>
                <a:gd name="connsiteY0" fmla="*/ 3952875 h 4600575"/>
                <a:gd name="connsiteX1" fmla="*/ 2632875 w 4008470"/>
                <a:gd name="connsiteY1" fmla="*/ 3281404 h 4600575"/>
                <a:gd name="connsiteX2" fmla="*/ 3509921 w 4008470"/>
                <a:gd name="connsiteY2" fmla="*/ 3306749 h 4600575"/>
                <a:gd name="connsiteX3" fmla="*/ 3555226 w 4008470"/>
                <a:gd name="connsiteY3" fmla="*/ 2851950 h 4600575"/>
                <a:gd name="connsiteX4" fmla="*/ 3696446 w 4008470"/>
                <a:gd name="connsiteY4" fmla="*/ 2701124 h 4600575"/>
                <a:gd name="connsiteX5" fmla="*/ 3664806 w 4008470"/>
                <a:gd name="connsiteY5" fmla="*/ 2620203 h 4600575"/>
                <a:gd name="connsiteX6" fmla="*/ 3752850 w 4008470"/>
                <a:gd name="connsiteY6" fmla="*/ 2524125 h 4600575"/>
                <a:gd name="connsiteX7" fmla="*/ 3686175 w 4008470"/>
                <a:gd name="connsiteY7" fmla="*/ 2315403 h 4600575"/>
                <a:gd name="connsiteX8" fmla="*/ 4008452 w 4008470"/>
                <a:gd name="connsiteY8" fmla="*/ 2105854 h 4600575"/>
                <a:gd name="connsiteX9" fmla="*/ 3592581 w 4008470"/>
                <a:gd name="connsiteY9" fmla="*/ 1489130 h 4600575"/>
                <a:gd name="connsiteX10" fmla="*/ 2028825 w 4008470"/>
                <a:gd name="connsiteY10" fmla="*/ 0 h 4600575"/>
                <a:gd name="connsiteX11" fmla="*/ 533400 w 4008470"/>
                <a:gd name="connsiteY11" fmla="*/ 933450 h 4600575"/>
                <a:gd name="connsiteX12" fmla="*/ 1028700 w 4008470"/>
                <a:gd name="connsiteY12" fmla="*/ 2838450 h 4600575"/>
                <a:gd name="connsiteX13" fmla="*/ 0 w 4008470"/>
                <a:gd name="connsiteY13" fmla="*/ 4600575 h 4600575"/>
                <a:gd name="connsiteX14" fmla="*/ 0 w 4008470"/>
                <a:gd name="connsiteY14" fmla="*/ 4600575 h 4600575"/>
                <a:gd name="connsiteX0" fmla="*/ 2428875 w 4008470"/>
                <a:gd name="connsiteY0" fmla="*/ 3952875 h 4600575"/>
                <a:gd name="connsiteX1" fmla="*/ 2632875 w 4008470"/>
                <a:gd name="connsiteY1" fmla="*/ 3281404 h 4600575"/>
                <a:gd name="connsiteX2" fmla="*/ 3509921 w 4008470"/>
                <a:gd name="connsiteY2" fmla="*/ 3306749 h 4600575"/>
                <a:gd name="connsiteX3" fmla="*/ 3555226 w 4008470"/>
                <a:gd name="connsiteY3" fmla="*/ 2851950 h 4600575"/>
                <a:gd name="connsiteX4" fmla="*/ 3696446 w 4008470"/>
                <a:gd name="connsiteY4" fmla="*/ 2701124 h 4600575"/>
                <a:gd name="connsiteX5" fmla="*/ 3664806 w 4008470"/>
                <a:gd name="connsiteY5" fmla="*/ 2620203 h 4600575"/>
                <a:gd name="connsiteX6" fmla="*/ 3752850 w 4008470"/>
                <a:gd name="connsiteY6" fmla="*/ 2524125 h 4600575"/>
                <a:gd name="connsiteX7" fmla="*/ 3686175 w 4008470"/>
                <a:gd name="connsiteY7" fmla="*/ 2315403 h 4600575"/>
                <a:gd name="connsiteX8" fmla="*/ 4008452 w 4008470"/>
                <a:gd name="connsiteY8" fmla="*/ 2105854 h 4600575"/>
                <a:gd name="connsiteX9" fmla="*/ 3592581 w 4008470"/>
                <a:gd name="connsiteY9" fmla="*/ 1489130 h 4600575"/>
                <a:gd name="connsiteX10" fmla="*/ 2028825 w 4008470"/>
                <a:gd name="connsiteY10" fmla="*/ 0 h 4600575"/>
                <a:gd name="connsiteX11" fmla="*/ 533400 w 4008470"/>
                <a:gd name="connsiteY11" fmla="*/ 933450 h 4600575"/>
                <a:gd name="connsiteX12" fmla="*/ 1028700 w 4008470"/>
                <a:gd name="connsiteY12" fmla="*/ 2838450 h 4600575"/>
                <a:gd name="connsiteX13" fmla="*/ 0 w 4008470"/>
                <a:gd name="connsiteY13" fmla="*/ 4600575 h 4600575"/>
                <a:gd name="connsiteX14" fmla="*/ 0 w 4008470"/>
                <a:gd name="connsiteY14" fmla="*/ 4600575 h 4600575"/>
                <a:gd name="connsiteX0" fmla="*/ 2428875 w 4008470"/>
                <a:gd name="connsiteY0" fmla="*/ 3952875 h 4600575"/>
                <a:gd name="connsiteX1" fmla="*/ 2632875 w 4008470"/>
                <a:gd name="connsiteY1" fmla="*/ 3281404 h 4600575"/>
                <a:gd name="connsiteX2" fmla="*/ 3509921 w 4008470"/>
                <a:gd name="connsiteY2" fmla="*/ 3306749 h 4600575"/>
                <a:gd name="connsiteX3" fmla="*/ 3555226 w 4008470"/>
                <a:gd name="connsiteY3" fmla="*/ 2851950 h 4600575"/>
                <a:gd name="connsiteX4" fmla="*/ 3696446 w 4008470"/>
                <a:gd name="connsiteY4" fmla="*/ 2701124 h 4600575"/>
                <a:gd name="connsiteX5" fmla="*/ 3664806 w 4008470"/>
                <a:gd name="connsiteY5" fmla="*/ 2620203 h 4600575"/>
                <a:gd name="connsiteX6" fmla="*/ 3752850 w 4008470"/>
                <a:gd name="connsiteY6" fmla="*/ 2524125 h 4600575"/>
                <a:gd name="connsiteX7" fmla="*/ 3686175 w 4008470"/>
                <a:gd name="connsiteY7" fmla="*/ 2315403 h 4600575"/>
                <a:gd name="connsiteX8" fmla="*/ 4008452 w 4008470"/>
                <a:gd name="connsiteY8" fmla="*/ 2105854 h 4600575"/>
                <a:gd name="connsiteX9" fmla="*/ 3592581 w 4008470"/>
                <a:gd name="connsiteY9" fmla="*/ 1489130 h 4600575"/>
                <a:gd name="connsiteX10" fmla="*/ 2028825 w 4008470"/>
                <a:gd name="connsiteY10" fmla="*/ 0 h 4600575"/>
                <a:gd name="connsiteX11" fmla="*/ 533400 w 4008470"/>
                <a:gd name="connsiteY11" fmla="*/ 933450 h 4600575"/>
                <a:gd name="connsiteX12" fmla="*/ 1028700 w 4008470"/>
                <a:gd name="connsiteY12" fmla="*/ 2838450 h 4600575"/>
                <a:gd name="connsiteX13" fmla="*/ 0 w 4008470"/>
                <a:gd name="connsiteY13" fmla="*/ 4600575 h 4600575"/>
                <a:gd name="connsiteX14" fmla="*/ 0 w 4008470"/>
                <a:gd name="connsiteY14" fmla="*/ 4600575 h 4600575"/>
                <a:gd name="connsiteX0" fmla="*/ 2428875 w 4008470"/>
                <a:gd name="connsiteY0" fmla="*/ 3980705 h 4628405"/>
                <a:gd name="connsiteX1" fmla="*/ 2632875 w 4008470"/>
                <a:gd name="connsiteY1" fmla="*/ 3309234 h 4628405"/>
                <a:gd name="connsiteX2" fmla="*/ 3509921 w 4008470"/>
                <a:gd name="connsiteY2" fmla="*/ 3334579 h 4628405"/>
                <a:gd name="connsiteX3" fmla="*/ 3555226 w 4008470"/>
                <a:gd name="connsiteY3" fmla="*/ 2879780 h 4628405"/>
                <a:gd name="connsiteX4" fmla="*/ 3696446 w 4008470"/>
                <a:gd name="connsiteY4" fmla="*/ 2728954 h 4628405"/>
                <a:gd name="connsiteX5" fmla="*/ 3664806 w 4008470"/>
                <a:gd name="connsiteY5" fmla="*/ 2648033 h 4628405"/>
                <a:gd name="connsiteX6" fmla="*/ 3752850 w 4008470"/>
                <a:gd name="connsiteY6" fmla="*/ 2551955 h 4628405"/>
                <a:gd name="connsiteX7" fmla="*/ 3686175 w 4008470"/>
                <a:gd name="connsiteY7" fmla="*/ 2343233 h 4628405"/>
                <a:gd name="connsiteX8" fmla="*/ 4008452 w 4008470"/>
                <a:gd name="connsiteY8" fmla="*/ 2133684 h 4628405"/>
                <a:gd name="connsiteX9" fmla="*/ 3592581 w 4008470"/>
                <a:gd name="connsiteY9" fmla="*/ 1516960 h 4628405"/>
                <a:gd name="connsiteX10" fmla="*/ 2000996 w 4008470"/>
                <a:gd name="connsiteY10" fmla="*/ 0 h 4628405"/>
                <a:gd name="connsiteX11" fmla="*/ 533400 w 4008470"/>
                <a:gd name="connsiteY11" fmla="*/ 961280 h 4628405"/>
                <a:gd name="connsiteX12" fmla="*/ 1028700 w 4008470"/>
                <a:gd name="connsiteY12" fmla="*/ 2866280 h 4628405"/>
                <a:gd name="connsiteX13" fmla="*/ 0 w 4008470"/>
                <a:gd name="connsiteY13" fmla="*/ 4628405 h 4628405"/>
                <a:gd name="connsiteX14" fmla="*/ 0 w 4008470"/>
                <a:gd name="connsiteY14" fmla="*/ 4628405 h 4628405"/>
                <a:gd name="connsiteX0" fmla="*/ 2428875 w 4008470"/>
                <a:gd name="connsiteY0" fmla="*/ 3980705 h 4628405"/>
                <a:gd name="connsiteX1" fmla="*/ 2632875 w 4008470"/>
                <a:gd name="connsiteY1" fmla="*/ 3309234 h 4628405"/>
                <a:gd name="connsiteX2" fmla="*/ 3509921 w 4008470"/>
                <a:gd name="connsiteY2" fmla="*/ 3334579 h 4628405"/>
                <a:gd name="connsiteX3" fmla="*/ 3555226 w 4008470"/>
                <a:gd name="connsiteY3" fmla="*/ 2879780 h 4628405"/>
                <a:gd name="connsiteX4" fmla="*/ 3696446 w 4008470"/>
                <a:gd name="connsiteY4" fmla="*/ 2728954 h 4628405"/>
                <a:gd name="connsiteX5" fmla="*/ 3664806 w 4008470"/>
                <a:gd name="connsiteY5" fmla="*/ 2648033 h 4628405"/>
                <a:gd name="connsiteX6" fmla="*/ 3752850 w 4008470"/>
                <a:gd name="connsiteY6" fmla="*/ 2551955 h 4628405"/>
                <a:gd name="connsiteX7" fmla="*/ 3686175 w 4008470"/>
                <a:gd name="connsiteY7" fmla="*/ 2343233 h 4628405"/>
                <a:gd name="connsiteX8" fmla="*/ 4008452 w 4008470"/>
                <a:gd name="connsiteY8" fmla="*/ 2133684 h 4628405"/>
                <a:gd name="connsiteX9" fmla="*/ 3592581 w 4008470"/>
                <a:gd name="connsiteY9" fmla="*/ 1516960 h 4628405"/>
                <a:gd name="connsiteX10" fmla="*/ 2000996 w 4008470"/>
                <a:gd name="connsiteY10" fmla="*/ 0 h 4628405"/>
                <a:gd name="connsiteX11" fmla="*/ 533400 w 4008470"/>
                <a:gd name="connsiteY11" fmla="*/ 961280 h 4628405"/>
                <a:gd name="connsiteX12" fmla="*/ 1028700 w 4008470"/>
                <a:gd name="connsiteY12" fmla="*/ 2866280 h 4628405"/>
                <a:gd name="connsiteX13" fmla="*/ 0 w 4008470"/>
                <a:gd name="connsiteY13" fmla="*/ 4628405 h 4628405"/>
                <a:gd name="connsiteX14" fmla="*/ 0 w 4008470"/>
                <a:gd name="connsiteY14" fmla="*/ 4628405 h 4628405"/>
                <a:gd name="connsiteX0" fmla="*/ 2428875 w 4008470"/>
                <a:gd name="connsiteY0" fmla="*/ 3980705 h 4628405"/>
                <a:gd name="connsiteX1" fmla="*/ 2632875 w 4008470"/>
                <a:gd name="connsiteY1" fmla="*/ 3309234 h 4628405"/>
                <a:gd name="connsiteX2" fmla="*/ 3509921 w 4008470"/>
                <a:gd name="connsiteY2" fmla="*/ 3334579 h 4628405"/>
                <a:gd name="connsiteX3" fmla="*/ 3555226 w 4008470"/>
                <a:gd name="connsiteY3" fmla="*/ 2879780 h 4628405"/>
                <a:gd name="connsiteX4" fmla="*/ 3696446 w 4008470"/>
                <a:gd name="connsiteY4" fmla="*/ 2728954 h 4628405"/>
                <a:gd name="connsiteX5" fmla="*/ 3664806 w 4008470"/>
                <a:gd name="connsiteY5" fmla="*/ 2648033 h 4628405"/>
                <a:gd name="connsiteX6" fmla="*/ 3752850 w 4008470"/>
                <a:gd name="connsiteY6" fmla="*/ 2551955 h 4628405"/>
                <a:gd name="connsiteX7" fmla="*/ 3686175 w 4008470"/>
                <a:gd name="connsiteY7" fmla="*/ 2343233 h 4628405"/>
                <a:gd name="connsiteX8" fmla="*/ 4008452 w 4008470"/>
                <a:gd name="connsiteY8" fmla="*/ 2133684 h 4628405"/>
                <a:gd name="connsiteX9" fmla="*/ 3592581 w 4008470"/>
                <a:gd name="connsiteY9" fmla="*/ 1516960 h 4628405"/>
                <a:gd name="connsiteX10" fmla="*/ 2000996 w 4008470"/>
                <a:gd name="connsiteY10" fmla="*/ 0 h 4628405"/>
                <a:gd name="connsiteX11" fmla="*/ 533400 w 4008470"/>
                <a:gd name="connsiteY11" fmla="*/ 961280 h 4628405"/>
                <a:gd name="connsiteX12" fmla="*/ 1028700 w 4008470"/>
                <a:gd name="connsiteY12" fmla="*/ 2866280 h 4628405"/>
                <a:gd name="connsiteX13" fmla="*/ 0 w 4008470"/>
                <a:gd name="connsiteY13" fmla="*/ 4628405 h 4628405"/>
                <a:gd name="connsiteX14" fmla="*/ 0 w 4008470"/>
                <a:gd name="connsiteY14" fmla="*/ 4628405 h 4628405"/>
                <a:gd name="connsiteX0" fmla="*/ 2428875 w 4008470"/>
                <a:gd name="connsiteY0" fmla="*/ 3980809 h 4628509"/>
                <a:gd name="connsiteX1" fmla="*/ 2632875 w 4008470"/>
                <a:gd name="connsiteY1" fmla="*/ 3309338 h 4628509"/>
                <a:gd name="connsiteX2" fmla="*/ 3509921 w 4008470"/>
                <a:gd name="connsiteY2" fmla="*/ 3334683 h 4628509"/>
                <a:gd name="connsiteX3" fmla="*/ 3555226 w 4008470"/>
                <a:gd name="connsiteY3" fmla="*/ 2879884 h 4628509"/>
                <a:gd name="connsiteX4" fmla="*/ 3696446 w 4008470"/>
                <a:gd name="connsiteY4" fmla="*/ 2729058 h 4628509"/>
                <a:gd name="connsiteX5" fmla="*/ 3664806 w 4008470"/>
                <a:gd name="connsiteY5" fmla="*/ 2648137 h 4628509"/>
                <a:gd name="connsiteX6" fmla="*/ 3752850 w 4008470"/>
                <a:gd name="connsiteY6" fmla="*/ 2552059 h 4628509"/>
                <a:gd name="connsiteX7" fmla="*/ 3686175 w 4008470"/>
                <a:gd name="connsiteY7" fmla="*/ 2343337 h 4628509"/>
                <a:gd name="connsiteX8" fmla="*/ 4008452 w 4008470"/>
                <a:gd name="connsiteY8" fmla="*/ 2133788 h 4628509"/>
                <a:gd name="connsiteX9" fmla="*/ 3592581 w 4008470"/>
                <a:gd name="connsiteY9" fmla="*/ 1517064 h 4628509"/>
                <a:gd name="connsiteX10" fmla="*/ 2000996 w 4008470"/>
                <a:gd name="connsiteY10" fmla="*/ 104 h 4628509"/>
                <a:gd name="connsiteX11" fmla="*/ 533400 w 4008470"/>
                <a:gd name="connsiteY11" fmla="*/ 961384 h 4628509"/>
                <a:gd name="connsiteX12" fmla="*/ 1028700 w 4008470"/>
                <a:gd name="connsiteY12" fmla="*/ 2866384 h 4628509"/>
                <a:gd name="connsiteX13" fmla="*/ 0 w 4008470"/>
                <a:gd name="connsiteY13" fmla="*/ 4628509 h 4628509"/>
                <a:gd name="connsiteX14" fmla="*/ 0 w 4008470"/>
                <a:gd name="connsiteY14" fmla="*/ 4628509 h 4628509"/>
                <a:gd name="connsiteX0" fmla="*/ 2428875 w 4008470"/>
                <a:gd name="connsiteY0" fmla="*/ 3980809 h 4628509"/>
                <a:gd name="connsiteX1" fmla="*/ 2632875 w 4008470"/>
                <a:gd name="connsiteY1" fmla="*/ 3309338 h 4628509"/>
                <a:gd name="connsiteX2" fmla="*/ 3509921 w 4008470"/>
                <a:gd name="connsiteY2" fmla="*/ 3334683 h 4628509"/>
                <a:gd name="connsiteX3" fmla="*/ 3555226 w 4008470"/>
                <a:gd name="connsiteY3" fmla="*/ 2879884 h 4628509"/>
                <a:gd name="connsiteX4" fmla="*/ 3696446 w 4008470"/>
                <a:gd name="connsiteY4" fmla="*/ 2729058 h 4628509"/>
                <a:gd name="connsiteX5" fmla="*/ 3664806 w 4008470"/>
                <a:gd name="connsiteY5" fmla="*/ 2648137 h 4628509"/>
                <a:gd name="connsiteX6" fmla="*/ 3752850 w 4008470"/>
                <a:gd name="connsiteY6" fmla="*/ 2552059 h 4628509"/>
                <a:gd name="connsiteX7" fmla="*/ 3686175 w 4008470"/>
                <a:gd name="connsiteY7" fmla="*/ 2343337 h 4628509"/>
                <a:gd name="connsiteX8" fmla="*/ 4008452 w 4008470"/>
                <a:gd name="connsiteY8" fmla="*/ 2133788 h 4628509"/>
                <a:gd name="connsiteX9" fmla="*/ 3592581 w 4008470"/>
                <a:gd name="connsiteY9" fmla="*/ 1517064 h 4628509"/>
                <a:gd name="connsiteX10" fmla="*/ 2000996 w 4008470"/>
                <a:gd name="connsiteY10" fmla="*/ 104 h 4628509"/>
                <a:gd name="connsiteX11" fmla="*/ 549303 w 4008470"/>
                <a:gd name="connsiteY11" fmla="*/ 965360 h 4628509"/>
                <a:gd name="connsiteX12" fmla="*/ 1028700 w 4008470"/>
                <a:gd name="connsiteY12" fmla="*/ 2866384 h 4628509"/>
                <a:gd name="connsiteX13" fmla="*/ 0 w 4008470"/>
                <a:gd name="connsiteY13" fmla="*/ 4628509 h 4628509"/>
                <a:gd name="connsiteX14" fmla="*/ 0 w 4008470"/>
                <a:gd name="connsiteY14" fmla="*/ 4628509 h 4628509"/>
                <a:gd name="connsiteX0" fmla="*/ 2428875 w 4008470"/>
                <a:gd name="connsiteY0" fmla="*/ 3980953 h 4628653"/>
                <a:gd name="connsiteX1" fmla="*/ 2632875 w 4008470"/>
                <a:gd name="connsiteY1" fmla="*/ 3309482 h 4628653"/>
                <a:gd name="connsiteX2" fmla="*/ 3509921 w 4008470"/>
                <a:gd name="connsiteY2" fmla="*/ 3334827 h 4628653"/>
                <a:gd name="connsiteX3" fmla="*/ 3555226 w 4008470"/>
                <a:gd name="connsiteY3" fmla="*/ 2880028 h 4628653"/>
                <a:gd name="connsiteX4" fmla="*/ 3696446 w 4008470"/>
                <a:gd name="connsiteY4" fmla="*/ 2729202 h 4628653"/>
                <a:gd name="connsiteX5" fmla="*/ 3664806 w 4008470"/>
                <a:gd name="connsiteY5" fmla="*/ 2648281 h 4628653"/>
                <a:gd name="connsiteX6" fmla="*/ 3752850 w 4008470"/>
                <a:gd name="connsiteY6" fmla="*/ 2552203 h 4628653"/>
                <a:gd name="connsiteX7" fmla="*/ 3686175 w 4008470"/>
                <a:gd name="connsiteY7" fmla="*/ 2343481 h 4628653"/>
                <a:gd name="connsiteX8" fmla="*/ 4008452 w 4008470"/>
                <a:gd name="connsiteY8" fmla="*/ 2133932 h 4628653"/>
                <a:gd name="connsiteX9" fmla="*/ 3592581 w 4008470"/>
                <a:gd name="connsiteY9" fmla="*/ 1517208 h 4628653"/>
                <a:gd name="connsiteX10" fmla="*/ 2000996 w 4008470"/>
                <a:gd name="connsiteY10" fmla="*/ 248 h 4628653"/>
                <a:gd name="connsiteX11" fmla="*/ 549303 w 4008470"/>
                <a:gd name="connsiteY11" fmla="*/ 965504 h 4628653"/>
                <a:gd name="connsiteX12" fmla="*/ 1028700 w 4008470"/>
                <a:gd name="connsiteY12" fmla="*/ 2866528 h 4628653"/>
                <a:gd name="connsiteX13" fmla="*/ 0 w 4008470"/>
                <a:gd name="connsiteY13" fmla="*/ 4628653 h 4628653"/>
                <a:gd name="connsiteX14" fmla="*/ 0 w 4008470"/>
                <a:gd name="connsiteY14" fmla="*/ 4628653 h 4628653"/>
                <a:gd name="connsiteX0" fmla="*/ 2428875 w 4008470"/>
                <a:gd name="connsiteY0" fmla="*/ 3965066 h 4612766"/>
                <a:gd name="connsiteX1" fmla="*/ 2632875 w 4008470"/>
                <a:gd name="connsiteY1" fmla="*/ 3293595 h 4612766"/>
                <a:gd name="connsiteX2" fmla="*/ 3509921 w 4008470"/>
                <a:gd name="connsiteY2" fmla="*/ 3318940 h 4612766"/>
                <a:gd name="connsiteX3" fmla="*/ 3555226 w 4008470"/>
                <a:gd name="connsiteY3" fmla="*/ 2864141 h 4612766"/>
                <a:gd name="connsiteX4" fmla="*/ 3696446 w 4008470"/>
                <a:gd name="connsiteY4" fmla="*/ 2713315 h 4612766"/>
                <a:gd name="connsiteX5" fmla="*/ 3664806 w 4008470"/>
                <a:gd name="connsiteY5" fmla="*/ 2632394 h 4612766"/>
                <a:gd name="connsiteX6" fmla="*/ 3752850 w 4008470"/>
                <a:gd name="connsiteY6" fmla="*/ 2536316 h 4612766"/>
                <a:gd name="connsiteX7" fmla="*/ 3686175 w 4008470"/>
                <a:gd name="connsiteY7" fmla="*/ 2327594 h 4612766"/>
                <a:gd name="connsiteX8" fmla="*/ 4008452 w 4008470"/>
                <a:gd name="connsiteY8" fmla="*/ 2118045 h 4612766"/>
                <a:gd name="connsiteX9" fmla="*/ 3592581 w 4008470"/>
                <a:gd name="connsiteY9" fmla="*/ 1501321 h 4612766"/>
                <a:gd name="connsiteX10" fmla="*/ 2000996 w 4008470"/>
                <a:gd name="connsiteY10" fmla="*/ 264 h 4612766"/>
                <a:gd name="connsiteX11" fmla="*/ 549303 w 4008470"/>
                <a:gd name="connsiteY11" fmla="*/ 949617 h 4612766"/>
                <a:gd name="connsiteX12" fmla="*/ 1028700 w 4008470"/>
                <a:gd name="connsiteY12" fmla="*/ 2850641 h 4612766"/>
                <a:gd name="connsiteX13" fmla="*/ 0 w 4008470"/>
                <a:gd name="connsiteY13" fmla="*/ 4612766 h 4612766"/>
                <a:gd name="connsiteX14" fmla="*/ 0 w 4008470"/>
                <a:gd name="connsiteY14" fmla="*/ 4612766 h 4612766"/>
                <a:gd name="connsiteX0" fmla="*/ 2428875 w 4008470"/>
                <a:gd name="connsiteY0" fmla="*/ 3965066 h 4612766"/>
                <a:gd name="connsiteX1" fmla="*/ 2632875 w 4008470"/>
                <a:gd name="connsiteY1" fmla="*/ 3293595 h 4612766"/>
                <a:gd name="connsiteX2" fmla="*/ 3509921 w 4008470"/>
                <a:gd name="connsiteY2" fmla="*/ 3318940 h 4612766"/>
                <a:gd name="connsiteX3" fmla="*/ 3555226 w 4008470"/>
                <a:gd name="connsiteY3" fmla="*/ 2864141 h 4612766"/>
                <a:gd name="connsiteX4" fmla="*/ 3696446 w 4008470"/>
                <a:gd name="connsiteY4" fmla="*/ 2713315 h 4612766"/>
                <a:gd name="connsiteX5" fmla="*/ 3664806 w 4008470"/>
                <a:gd name="connsiteY5" fmla="*/ 2632394 h 4612766"/>
                <a:gd name="connsiteX6" fmla="*/ 3752850 w 4008470"/>
                <a:gd name="connsiteY6" fmla="*/ 2536316 h 4612766"/>
                <a:gd name="connsiteX7" fmla="*/ 3686175 w 4008470"/>
                <a:gd name="connsiteY7" fmla="*/ 2327594 h 4612766"/>
                <a:gd name="connsiteX8" fmla="*/ 4008452 w 4008470"/>
                <a:gd name="connsiteY8" fmla="*/ 2118045 h 4612766"/>
                <a:gd name="connsiteX9" fmla="*/ 3592581 w 4008470"/>
                <a:gd name="connsiteY9" fmla="*/ 1501321 h 4612766"/>
                <a:gd name="connsiteX10" fmla="*/ 2000996 w 4008470"/>
                <a:gd name="connsiteY10" fmla="*/ 264 h 4612766"/>
                <a:gd name="connsiteX11" fmla="*/ 549303 w 4008470"/>
                <a:gd name="connsiteY11" fmla="*/ 949617 h 4612766"/>
                <a:gd name="connsiteX12" fmla="*/ 1028700 w 4008470"/>
                <a:gd name="connsiteY12" fmla="*/ 2850641 h 4612766"/>
                <a:gd name="connsiteX13" fmla="*/ 0 w 4008470"/>
                <a:gd name="connsiteY13" fmla="*/ 4612766 h 4612766"/>
                <a:gd name="connsiteX14" fmla="*/ 0 w 4008470"/>
                <a:gd name="connsiteY14" fmla="*/ 4612766 h 4612766"/>
                <a:gd name="connsiteX0" fmla="*/ 2428875 w 4008470"/>
                <a:gd name="connsiteY0" fmla="*/ 3965066 h 4612766"/>
                <a:gd name="connsiteX1" fmla="*/ 2632875 w 4008470"/>
                <a:gd name="connsiteY1" fmla="*/ 3293595 h 4612766"/>
                <a:gd name="connsiteX2" fmla="*/ 3509921 w 4008470"/>
                <a:gd name="connsiteY2" fmla="*/ 3318940 h 4612766"/>
                <a:gd name="connsiteX3" fmla="*/ 3555226 w 4008470"/>
                <a:gd name="connsiteY3" fmla="*/ 2864141 h 4612766"/>
                <a:gd name="connsiteX4" fmla="*/ 3696446 w 4008470"/>
                <a:gd name="connsiteY4" fmla="*/ 2713315 h 4612766"/>
                <a:gd name="connsiteX5" fmla="*/ 3664806 w 4008470"/>
                <a:gd name="connsiteY5" fmla="*/ 2632394 h 4612766"/>
                <a:gd name="connsiteX6" fmla="*/ 3752850 w 4008470"/>
                <a:gd name="connsiteY6" fmla="*/ 2536316 h 4612766"/>
                <a:gd name="connsiteX7" fmla="*/ 3686175 w 4008470"/>
                <a:gd name="connsiteY7" fmla="*/ 2327594 h 4612766"/>
                <a:gd name="connsiteX8" fmla="*/ 4008452 w 4008470"/>
                <a:gd name="connsiteY8" fmla="*/ 2118045 h 4612766"/>
                <a:gd name="connsiteX9" fmla="*/ 3592581 w 4008470"/>
                <a:gd name="connsiteY9" fmla="*/ 1501321 h 4612766"/>
                <a:gd name="connsiteX10" fmla="*/ 2000996 w 4008470"/>
                <a:gd name="connsiteY10" fmla="*/ 264 h 4612766"/>
                <a:gd name="connsiteX11" fmla="*/ 549303 w 4008470"/>
                <a:gd name="connsiteY11" fmla="*/ 949617 h 4612766"/>
                <a:gd name="connsiteX12" fmla="*/ 1016773 w 4008470"/>
                <a:gd name="connsiteY12" fmla="*/ 2874495 h 4612766"/>
                <a:gd name="connsiteX13" fmla="*/ 0 w 4008470"/>
                <a:gd name="connsiteY13" fmla="*/ 4612766 h 4612766"/>
                <a:gd name="connsiteX14" fmla="*/ 0 w 4008470"/>
                <a:gd name="connsiteY14" fmla="*/ 4612766 h 4612766"/>
                <a:gd name="connsiteX0" fmla="*/ 2428875 w 4008470"/>
                <a:gd name="connsiteY0" fmla="*/ 3965066 h 4612766"/>
                <a:gd name="connsiteX1" fmla="*/ 2632875 w 4008470"/>
                <a:gd name="connsiteY1" fmla="*/ 3293595 h 4612766"/>
                <a:gd name="connsiteX2" fmla="*/ 3509921 w 4008470"/>
                <a:gd name="connsiteY2" fmla="*/ 3318940 h 4612766"/>
                <a:gd name="connsiteX3" fmla="*/ 3555226 w 4008470"/>
                <a:gd name="connsiteY3" fmla="*/ 2864141 h 4612766"/>
                <a:gd name="connsiteX4" fmla="*/ 3696446 w 4008470"/>
                <a:gd name="connsiteY4" fmla="*/ 2713315 h 4612766"/>
                <a:gd name="connsiteX5" fmla="*/ 3664806 w 4008470"/>
                <a:gd name="connsiteY5" fmla="*/ 2632394 h 4612766"/>
                <a:gd name="connsiteX6" fmla="*/ 3752850 w 4008470"/>
                <a:gd name="connsiteY6" fmla="*/ 2536316 h 4612766"/>
                <a:gd name="connsiteX7" fmla="*/ 3686175 w 4008470"/>
                <a:gd name="connsiteY7" fmla="*/ 2327594 h 4612766"/>
                <a:gd name="connsiteX8" fmla="*/ 4008452 w 4008470"/>
                <a:gd name="connsiteY8" fmla="*/ 2118045 h 4612766"/>
                <a:gd name="connsiteX9" fmla="*/ 3592581 w 4008470"/>
                <a:gd name="connsiteY9" fmla="*/ 1501321 h 4612766"/>
                <a:gd name="connsiteX10" fmla="*/ 2000996 w 4008470"/>
                <a:gd name="connsiteY10" fmla="*/ 264 h 4612766"/>
                <a:gd name="connsiteX11" fmla="*/ 549303 w 4008470"/>
                <a:gd name="connsiteY11" fmla="*/ 949617 h 4612766"/>
                <a:gd name="connsiteX12" fmla="*/ 1016773 w 4008470"/>
                <a:gd name="connsiteY12" fmla="*/ 2874495 h 4612766"/>
                <a:gd name="connsiteX13" fmla="*/ 0 w 4008470"/>
                <a:gd name="connsiteY13" fmla="*/ 4612766 h 4612766"/>
                <a:gd name="connsiteX14" fmla="*/ 0 w 4008470"/>
                <a:gd name="connsiteY14" fmla="*/ 4612766 h 4612766"/>
                <a:gd name="connsiteX0" fmla="*/ 2428875 w 4008470"/>
                <a:gd name="connsiteY0" fmla="*/ 3965066 h 4612766"/>
                <a:gd name="connsiteX1" fmla="*/ 2632875 w 4008470"/>
                <a:gd name="connsiteY1" fmla="*/ 3293595 h 4612766"/>
                <a:gd name="connsiteX2" fmla="*/ 3509921 w 4008470"/>
                <a:gd name="connsiteY2" fmla="*/ 3318940 h 4612766"/>
                <a:gd name="connsiteX3" fmla="*/ 3555226 w 4008470"/>
                <a:gd name="connsiteY3" fmla="*/ 2864141 h 4612766"/>
                <a:gd name="connsiteX4" fmla="*/ 3696446 w 4008470"/>
                <a:gd name="connsiteY4" fmla="*/ 2713315 h 4612766"/>
                <a:gd name="connsiteX5" fmla="*/ 3664806 w 4008470"/>
                <a:gd name="connsiteY5" fmla="*/ 2632394 h 4612766"/>
                <a:gd name="connsiteX6" fmla="*/ 3752850 w 4008470"/>
                <a:gd name="connsiteY6" fmla="*/ 2536316 h 4612766"/>
                <a:gd name="connsiteX7" fmla="*/ 3686175 w 4008470"/>
                <a:gd name="connsiteY7" fmla="*/ 2327594 h 4612766"/>
                <a:gd name="connsiteX8" fmla="*/ 4008452 w 4008470"/>
                <a:gd name="connsiteY8" fmla="*/ 2118045 h 4612766"/>
                <a:gd name="connsiteX9" fmla="*/ 3592581 w 4008470"/>
                <a:gd name="connsiteY9" fmla="*/ 1501321 h 4612766"/>
                <a:gd name="connsiteX10" fmla="*/ 2000996 w 4008470"/>
                <a:gd name="connsiteY10" fmla="*/ 264 h 4612766"/>
                <a:gd name="connsiteX11" fmla="*/ 549303 w 4008470"/>
                <a:gd name="connsiteY11" fmla="*/ 949617 h 4612766"/>
                <a:gd name="connsiteX12" fmla="*/ 1016773 w 4008470"/>
                <a:gd name="connsiteY12" fmla="*/ 2874495 h 4612766"/>
                <a:gd name="connsiteX13" fmla="*/ 0 w 4008470"/>
                <a:gd name="connsiteY13" fmla="*/ 4612766 h 4612766"/>
                <a:gd name="connsiteX14" fmla="*/ 0 w 4008470"/>
                <a:gd name="connsiteY14" fmla="*/ 4612766 h 4612766"/>
                <a:gd name="connsiteX0" fmla="*/ 2428875 w 4008470"/>
                <a:gd name="connsiteY0" fmla="*/ 3965066 h 4612766"/>
                <a:gd name="connsiteX1" fmla="*/ 2632875 w 4008470"/>
                <a:gd name="connsiteY1" fmla="*/ 3293595 h 4612766"/>
                <a:gd name="connsiteX2" fmla="*/ 3509921 w 4008470"/>
                <a:gd name="connsiteY2" fmla="*/ 3318940 h 4612766"/>
                <a:gd name="connsiteX3" fmla="*/ 3555226 w 4008470"/>
                <a:gd name="connsiteY3" fmla="*/ 2864141 h 4612766"/>
                <a:gd name="connsiteX4" fmla="*/ 3710053 w 4008470"/>
                <a:gd name="connsiteY4" fmla="*/ 2718758 h 4612766"/>
                <a:gd name="connsiteX5" fmla="*/ 3664806 w 4008470"/>
                <a:gd name="connsiteY5" fmla="*/ 2632394 h 4612766"/>
                <a:gd name="connsiteX6" fmla="*/ 3752850 w 4008470"/>
                <a:gd name="connsiteY6" fmla="*/ 2536316 h 4612766"/>
                <a:gd name="connsiteX7" fmla="*/ 3686175 w 4008470"/>
                <a:gd name="connsiteY7" fmla="*/ 2327594 h 4612766"/>
                <a:gd name="connsiteX8" fmla="*/ 4008452 w 4008470"/>
                <a:gd name="connsiteY8" fmla="*/ 2118045 h 4612766"/>
                <a:gd name="connsiteX9" fmla="*/ 3592581 w 4008470"/>
                <a:gd name="connsiteY9" fmla="*/ 1501321 h 4612766"/>
                <a:gd name="connsiteX10" fmla="*/ 2000996 w 4008470"/>
                <a:gd name="connsiteY10" fmla="*/ 264 h 4612766"/>
                <a:gd name="connsiteX11" fmla="*/ 549303 w 4008470"/>
                <a:gd name="connsiteY11" fmla="*/ 949617 h 4612766"/>
                <a:gd name="connsiteX12" fmla="*/ 1016773 w 4008470"/>
                <a:gd name="connsiteY12" fmla="*/ 2874495 h 4612766"/>
                <a:gd name="connsiteX13" fmla="*/ 0 w 4008470"/>
                <a:gd name="connsiteY13" fmla="*/ 4612766 h 4612766"/>
                <a:gd name="connsiteX14" fmla="*/ 0 w 4008470"/>
                <a:gd name="connsiteY14" fmla="*/ 4612766 h 4612766"/>
                <a:gd name="connsiteX0" fmla="*/ 2428875 w 4008470"/>
                <a:gd name="connsiteY0" fmla="*/ 3965066 h 4612766"/>
                <a:gd name="connsiteX1" fmla="*/ 2632875 w 4008470"/>
                <a:gd name="connsiteY1" fmla="*/ 3293595 h 4612766"/>
                <a:gd name="connsiteX2" fmla="*/ 3509921 w 4008470"/>
                <a:gd name="connsiteY2" fmla="*/ 3318940 h 4612766"/>
                <a:gd name="connsiteX3" fmla="*/ 3555226 w 4008470"/>
                <a:gd name="connsiteY3" fmla="*/ 2864141 h 4612766"/>
                <a:gd name="connsiteX4" fmla="*/ 3710053 w 4008470"/>
                <a:gd name="connsiteY4" fmla="*/ 2718758 h 4612766"/>
                <a:gd name="connsiteX5" fmla="*/ 3664806 w 4008470"/>
                <a:gd name="connsiteY5" fmla="*/ 2632394 h 4612766"/>
                <a:gd name="connsiteX6" fmla="*/ 3752850 w 4008470"/>
                <a:gd name="connsiteY6" fmla="*/ 2536316 h 4612766"/>
                <a:gd name="connsiteX7" fmla="*/ 3686175 w 4008470"/>
                <a:gd name="connsiteY7" fmla="*/ 2327594 h 4612766"/>
                <a:gd name="connsiteX8" fmla="*/ 4008452 w 4008470"/>
                <a:gd name="connsiteY8" fmla="*/ 2118045 h 4612766"/>
                <a:gd name="connsiteX9" fmla="*/ 3592581 w 4008470"/>
                <a:gd name="connsiteY9" fmla="*/ 1501321 h 4612766"/>
                <a:gd name="connsiteX10" fmla="*/ 2000996 w 4008470"/>
                <a:gd name="connsiteY10" fmla="*/ 264 h 4612766"/>
                <a:gd name="connsiteX11" fmla="*/ 549303 w 4008470"/>
                <a:gd name="connsiteY11" fmla="*/ 949617 h 4612766"/>
                <a:gd name="connsiteX12" fmla="*/ 1016773 w 4008470"/>
                <a:gd name="connsiteY12" fmla="*/ 2874495 h 4612766"/>
                <a:gd name="connsiteX13" fmla="*/ 0 w 4008470"/>
                <a:gd name="connsiteY13" fmla="*/ 4612766 h 4612766"/>
                <a:gd name="connsiteX14" fmla="*/ 0 w 4008470"/>
                <a:gd name="connsiteY14" fmla="*/ 4612766 h 4612766"/>
                <a:gd name="connsiteX0" fmla="*/ 2428875 w 4008470"/>
                <a:gd name="connsiteY0" fmla="*/ 3965066 h 4612766"/>
                <a:gd name="connsiteX1" fmla="*/ 2632875 w 4008470"/>
                <a:gd name="connsiteY1" fmla="*/ 3293595 h 4612766"/>
                <a:gd name="connsiteX2" fmla="*/ 3509921 w 4008470"/>
                <a:gd name="connsiteY2" fmla="*/ 3318940 h 4612766"/>
                <a:gd name="connsiteX3" fmla="*/ 3555226 w 4008470"/>
                <a:gd name="connsiteY3" fmla="*/ 2864141 h 4612766"/>
                <a:gd name="connsiteX4" fmla="*/ 3710053 w 4008470"/>
                <a:gd name="connsiteY4" fmla="*/ 2718758 h 4612766"/>
                <a:gd name="connsiteX5" fmla="*/ 3664806 w 4008470"/>
                <a:gd name="connsiteY5" fmla="*/ 2632394 h 4612766"/>
                <a:gd name="connsiteX6" fmla="*/ 3752850 w 4008470"/>
                <a:gd name="connsiteY6" fmla="*/ 2536316 h 4612766"/>
                <a:gd name="connsiteX7" fmla="*/ 3686175 w 4008470"/>
                <a:gd name="connsiteY7" fmla="*/ 2327594 h 4612766"/>
                <a:gd name="connsiteX8" fmla="*/ 4008452 w 4008470"/>
                <a:gd name="connsiteY8" fmla="*/ 2118045 h 4612766"/>
                <a:gd name="connsiteX9" fmla="*/ 3592581 w 4008470"/>
                <a:gd name="connsiteY9" fmla="*/ 1501321 h 4612766"/>
                <a:gd name="connsiteX10" fmla="*/ 2000996 w 4008470"/>
                <a:gd name="connsiteY10" fmla="*/ 264 h 4612766"/>
                <a:gd name="connsiteX11" fmla="*/ 549303 w 4008470"/>
                <a:gd name="connsiteY11" fmla="*/ 949617 h 4612766"/>
                <a:gd name="connsiteX12" fmla="*/ 1016773 w 4008470"/>
                <a:gd name="connsiteY12" fmla="*/ 2874495 h 4612766"/>
                <a:gd name="connsiteX13" fmla="*/ 0 w 4008470"/>
                <a:gd name="connsiteY13" fmla="*/ 4612766 h 4612766"/>
                <a:gd name="connsiteX14" fmla="*/ 0 w 4008470"/>
                <a:gd name="connsiteY14" fmla="*/ 4612766 h 4612766"/>
                <a:gd name="connsiteX0" fmla="*/ 2428875 w 4008470"/>
                <a:gd name="connsiteY0" fmla="*/ 3965066 h 4612766"/>
                <a:gd name="connsiteX1" fmla="*/ 2632875 w 4008470"/>
                <a:gd name="connsiteY1" fmla="*/ 3293595 h 4612766"/>
                <a:gd name="connsiteX2" fmla="*/ 3509921 w 4008470"/>
                <a:gd name="connsiteY2" fmla="*/ 3318940 h 4612766"/>
                <a:gd name="connsiteX3" fmla="*/ 3555226 w 4008470"/>
                <a:gd name="connsiteY3" fmla="*/ 2864141 h 4612766"/>
                <a:gd name="connsiteX4" fmla="*/ 3710053 w 4008470"/>
                <a:gd name="connsiteY4" fmla="*/ 2718758 h 4612766"/>
                <a:gd name="connsiteX5" fmla="*/ 3664806 w 4008470"/>
                <a:gd name="connsiteY5" fmla="*/ 2632394 h 4612766"/>
                <a:gd name="connsiteX6" fmla="*/ 3752850 w 4008470"/>
                <a:gd name="connsiteY6" fmla="*/ 2536316 h 4612766"/>
                <a:gd name="connsiteX7" fmla="*/ 3686175 w 4008470"/>
                <a:gd name="connsiteY7" fmla="*/ 2327594 h 4612766"/>
                <a:gd name="connsiteX8" fmla="*/ 4008452 w 4008470"/>
                <a:gd name="connsiteY8" fmla="*/ 2118045 h 4612766"/>
                <a:gd name="connsiteX9" fmla="*/ 3592581 w 4008470"/>
                <a:gd name="connsiteY9" fmla="*/ 1501321 h 4612766"/>
                <a:gd name="connsiteX10" fmla="*/ 2000996 w 4008470"/>
                <a:gd name="connsiteY10" fmla="*/ 264 h 4612766"/>
                <a:gd name="connsiteX11" fmla="*/ 549303 w 4008470"/>
                <a:gd name="connsiteY11" fmla="*/ 949617 h 4612766"/>
                <a:gd name="connsiteX12" fmla="*/ 1016773 w 4008470"/>
                <a:gd name="connsiteY12" fmla="*/ 2874495 h 4612766"/>
                <a:gd name="connsiteX13" fmla="*/ 0 w 4008470"/>
                <a:gd name="connsiteY13" fmla="*/ 4612766 h 4612766"/>
                <a:gd name="connsiteX14" fmla="*/ 0 w 4008470"/>
                <a:gd name="connsiteY14" fmla="*/ 4612766 h 4612766"/>
                <a:gd name="connsiteX0" fmla="*/ 2428875 w 4008470"/>
                <a:gd name="connsiteY0" fmla="*/ 3965066 h 4612766"/>
                <a:gd name="connsiteX1" fmla="*/ 2632875 w 4008470"/>
                <a:gd name="connsiteY1" fmla="*/ 3293595 h 4612766"/>
                <a:gd name="connsiteX2" fmla="*/ 3509921 w 4008470"/>
                <a:gd name="connsiteY2" fmla="*/ 3318940 h 4612766"/>
                <a:gd name="connsiteX3" fmla="*/ 3555226 w 4008470"/>
                <a:gd name="connsiteY3" fmla="*/ 2864141 h 4612766"/>
                <a:gd name="connsiteX4" fmla="*/ 3710053 w 4008470"/>
                <a:gd name="connsiteY4" fmla="*/ 2718758 h 4612766"/>
                <a:gd name="connsiteX5" fmla="*/ 3664806 w 4008470"/>
                <a:gd name="connsiteY5" fmla="*/ 2632394 h 4612766"/>
                <a:gd name="connsiteX6" fmla="*/ 3752850 w 4008470"/>
                <a:gd name="connsiteY6" fmla="*/ 2536316 h 4612766"/>
                <a:gd name="connsiteX7" fmla="*/ 3686175 w 4008470"/>
                <a:gd name="connsiteY7" fmla="*/ 2327594 h 4612766"/>
                <a:gd name="connsiteX8" fmla="*/ 4008452 w 4008470"/>
                <a:gd name="connsiteY8" fmla="*/ 2118045 h 4612766"/>
                <a:gd name="connsiteX9" fmla="*/ 3592581 w 4008470"/>
                <a:gd name="connsiteY9" fmla="*/ 1501321 h 4612766"/>
                <a:gd name="connsiteX10" fmla="*/ 2000996 w 4008470"/>
                <a:gd name="connsiteY10" fmla="*/ 264 h 4612766"/>
                <a:gd name="connsiteX11" fmla="*/ 549303 w 4008470"/>
                <a:gd name="connsiteY11" fmla="*/ 949617 h 4612766"/>
                <a:gd name="connsiteX12" fmla="*/ 1016773 w 4008470"/>
                <a:gd name="connsiteY12" fmla="*/ 2874495 h 4612766"/>
                <a:gd name="connsiteX13" fmla="*/ 0 w 4008470"/>
                <a:gd name="connsiteY13" fmla="*/ 4612766 h 4612766"/>
                <a:gd name="connsiteX14" fmla="*/ 0 w 4008470"/>
                <a:gd name="connsiteY14" fmla="*/ 4612766 h 4612766"/>
                <a:gd name="connsiteX0" fmla="*/ 2428875 w 4008470"/>
                <a:gd name="connsiteY0" fmla="*/ 3965066 h 4612766"/>
                <a:gd name="connsiteX1" fmla="*/ 2632875 w 4008470"/>
                <a:gd name="connsiteY1" fmla="*/ 3293595 h 4612766"/>
                <a:gd name="connsiteX2" fmla="*/ 3509921 w 4008470"/>
                <a:gd name="connsiteY2" fmla="*/ 3318940 h 4612766"/>
                <a:gd name="connsiteX3" fmla="*/ 3555226 w 4008470"/>
                <a:gd name="connsiteY3" fmla="*/ 2864141 h 4612766"/>
                <a:gd name="connsiteX4" fmla="*/ 3710053 w 4008470"/>
                <a:gd name="connsiteY4" fmla="*/ 2718758 h 4612766"/>
                <a:gd name="connsiteX5" fmla="*/ 3664806 w 4008470"/>
                <a:gd name="connsiteY5" fmla="*/ 2632394 h 4612766"/>
                <a:gd name="connsiteX6" fmla="*/ 3752850 w 4008470"/>
                <a:gd name="connsiteY6" fmla="*/ 2536316 h 4612766"/>
                <a:gd name="connsiteX7" fmla="*/ 3686175 w 4008470"/>
                <a:gd name="connsiteY7" fmla="*/ 2327594 h 4612766"/>
                <a:gd name="connsiteX8" fmla="*/ 4008452 w 4008470"/>
                <a:gd name="connsiteY8" fmla="*/ 2118045 h 4612766"/>
                <a:gd name="connsiteX9" fmla="*/ 3592581 w 4008470"/>
                <a:gd name="connsiteY9" fmla="*/ 1501321 h 4612766"/>
                <a:gd name="connsiteX10" fmla="*/ 2000996 w 4008470"/>
                <a:gd name="connsiteY10" fmla="*/ 264 h 4612766"/>
                <a:gd name="connsiteX11" fmla="*/ 549303 w 4008470"/>
                <a:gd name="connsiteY11" fmla="*/ 949617 h 4612766"/>
                <a:gd name="connsiteX12" fmla="*/ 1016773 w 4008470"/>
                <a:gd name="connsiteY12" fmla="*/ 2874495 h 4612766"/>
                <a:gd name="connsiteX13" fmla="*/ 0 w 4008470"/>
                <a:gd name="connsiteY13" fmla="*/ 4612766 h 4612766"/>
                <a:gd name="connsiteX14" fmla="*/ 0 w 4008470"/>
                <a:gd name="connsiteY14" fmla="*/ 4612766 h 4612766"/>
                <a:gd name="connsiteX0" fmla="*/ 2428875 w 4008470"/>
                <a:gd name="connsiteY0" fmla="*/ 3965066 h 4612766"/>
                <a:gd name="connsiteX1" fmla="*/ 2632875 w 4008470"/>
                <a:gd name="connsiteY1" fmla="*/ 3293595 h 4612766"/>
                <a:gd name="connsiteX2" fmla="*/ 3509921 w 4008470"/>
                <a:gd name="connsiteY2" fmla="*/ 3318940 h 4612766"/>
                <a:gd name="connsiteX3" fmla="*/ 3555226 w 4008470"/>
                <a:gd name="connsiteY3" fmla="*/ 2864141 h 4612766"/>
                <a:gd name="connsiteX4" fmla="*/ 3710053 w 4008470"/>
                <a:gd name="connsiteY4" fmla="*/ 2718758 h 4612766"/>
                <a:gd name="connsiteX5" fmla="*/ 3664806 w 4008470"/>
                <a:gd name="connsiteY5" fmla="*/ 2632394 h 4612766"/>
                <a:gd name="connsiteX6" fmla="*/ 3752850 w 4008470"/>
                <a:gd name="connsiteY6" fmla="*/ 2536316 h 4612766"/>
                <a:gd name="connsiteX7" fmla="*/ 3686175 w 4008470"/>
                <a:gd name="connsiteY7" fmla="*/ 2327594 h 4612766"/>
                <a:gd name="connsiteX8" fmla="*/ 4008452 w 4008470"/>
                <a:gd name="connsiteY8" fmla="*/ 2118045 h 4612766"/>
                <a:gd name="connsiteX9" fmla="*/ 3592581 w 4008470"/>
                <a:gd name="connsiteY9" fmla="*/ 1501321 h 4612766"/>
                <a:gd name="connsiteX10" fmla="*/ 2000996 w 4008470"/>
                <a:gd name="connsiteY10" fmla="*/ 264 h 4612766"/>
                <a:gd name="connsiteX11" fmla="*/ 549303 w 4008470"/>
                <a:gd name="connsiteY11" fmla="*/ 949617 h 4612766"/>
                <a:gd name="connsiteX12" fmla="*/ 1016773 w 4008470"/>
                <a:gd name="connsiteY12" fmla="*/ 2874495 h 4612766"/>
                <a:gd name="connsiteX13" fmla="*/ 0 w 4008470"/>
                <a:gd name="connsiteY13" fmla="*/ 4612766 h 4612766"/>
                <a:gd name="connsiteX14" fmla="*/ 0 w 4008470"/>
                <a:gd name="connsiteY14" fmla="*/ 4612766 h 4612766"/>
                <a:gd name="connsiteX0" fmla="*/ 2217859 w 4008470"/>
                <a:gd name="connsiteY0" fmla="*/ 3005448 h 4612766"/>
                <a:gd name="connsiteX1" fmla="*/ 2632875 w 4008470"/>
                <a:gd name="connsiteY1" fmla="*/ 3293595 h 4612766"/>
                <a:gd name="connsiteX2" fmla="*/ 3509921 w 4008470"/>
                <a:gd name="connsiteY2" fmla="*/ 3318940 h 4612766"/>
                <a:gd name="connsiteX3" fmla="*/ 3555226 w 4008470"/>
                <a:gd name="connsiteY3" fmla="*/ 2864141 h 4612766"/>
                <a:gd name="connsiteX4" fmla="*/ 3710053 w 4008470"/>
                <a:gd name="connsiteY4" fmla="*/ 2718758 h 4612766"/>
                <a:gd name="connsiteX5" fmla="*/ 3664806 w 4008470"/>
                <a:gd name="connsiteY5" fmla="*/ 2632394 h 4612766"/>
                <a:gd name="connsiteX6" fmla="*/ 3752850 w 4008470"/>
                <a:gd name="connsiteY6" fmla="*/ 2536316 h 4612766"/>
                <a:gd name="connsiteX7" fmla="*/ 3686175 w 4008470"/>
                <a:gd name="connsiteY7" fmla="*/ 2327594 h 4612766"/>
                <a:gd name="connsiteX8" fmla="*/ 4008452 w 4008470"/>
                <a:gd name="connsiteY8" fmla="*/ 2118045 h 4612766"/>
                <a:gd name="connsiteX9" fmla="*/ 3592581 w 4008470"/>
                <a:gd name="connsiteY9" fmla="*/ 1501321 h 4612766"/>
                <a:gd name="connsiteX10" fmla="*/ 2000996 w 4008470"/>
                <a:gd name="connsiteY10" fmla="*/ 264 h 4612766"/>
                <a:gd name="connsiteX11" fmla="*/ 549303 w 4008470"/>
                <a:gd name="connsiteY11" fmla="*/ 949617 h 4612766"/>
                <a:gd name="connsiteX12" fmla="*/ 1016773 w 4008470"/>
                <a:gd name="connsiteY12" fmla="*/ 2874495 h 4612766"/>
                <a:gd name="connsiteX13" fmla="*/ 0 w 4008470"/>
                <a:gd name="connsiteY13" fmla="*/ 4612766 h 4612766"/>
                <a:gd name="connsiteX14" fmla="*/ 0 w 4008470"/>
                <a:gd name="connsiteY14" fmla="*/ 4612766 h 4612766"/>
                <a:gd name="connsiteX0" fmla="*/ 2217859 w 4008470"/>
                <a:gd name="connsiteY0" fmla="*/ 3005448 h 4612766"/>
                <a:gd name="connsiteX1" fmla="*/ 2632875 w 4008470"/>
                <a:gd name="connsiteY1" fmla="*/ 3293595 h 4612766"/>
                <a:gd name="connsiteX2" fmla="*/ 3509921 w 4008470"/>
                <a:gd name="connsiteY2" fmla="*/ 3318940 h 4612766"/>
                <a:gd name="connsiteX3" fmla="*/ 3555226 w 4008470"/>
                <a:gd name="connsiteY3" fmla="*/ 2864141 h 4612766"/>
                <a:gd name="connsiteX4" fmla="*/ 3710053 w 4008470"/>
                <a:gd name="connsiteY4" fmla="*/ 2718758 h 4612766"/>
                <a:gd name="connsiteX5" fmla="*/ 3664806 w 4008470"/>
                <a:gd name="connsiteY5" fmla="*/ 2632394 h 4612766"/>
                <a:gd name="connsiteX6" fmla="*/ 3752850 w 4008470"/>
                <a:gd name="connsiteY6" fmla="*/ 2536316 h 4612766"/>
                <a:gd name="connsiteX7" fmla="*/ 3686175 w 4008470"/>
                <a:gd name="connsiteY7" fmla="*/ 2327594 h 4612766"/>
                <a:gd name="connsiteX8" fmla="*/ 4008452 w 4008470"/>
                <a:gd name="connsiteY8" fmla="*/ 2118045 h 4612766"/>
                <a:gd name="connsiteX9" fmla="*/ 3592581 w 4008470"/>
                <a:gd name="connsiteY9" fmla="*/ 1501321 h 4612766"/>
                <a:gd name="connsiteX10" fmla="*/ 2000996 w 4008470"/>
                <a:gd name="connsiteY10" fmla="*/ 264 h 4612766"/>
                <a:gd name="connsiteX11" fmla="*/ 549303 w 4008470"/>
                <a:gd name="connsiteY11" fmla="*/ 949617 h 4612766"/>
                <a:gd name="connsiteX12" fmla="*/ 1016773 w 4008470"/>
                <a:gd name="connsiteY12" fmla="*/ 2874495 h 4612766"/>
                <a:gd name="connsiteX13" fmla="*/ 0 w 4008470"/>
                <a:gd name="connsiteY13" fmla="*/ 4612766 h 4612766"/>
                <a:gd name="connsiteX14" fmla="*/ 0 w 4008470"/>
                <a:gd name="connsiteY14" fmla="*/ 4612766 h 4612766"/>
                <a:gd name="connsiteX0" fmla="*/ 2248004 w 4008470"/>
                <a:gd name="connsiteY0" fmla="*/ 2909989 h 4612766"/>
                <a:gd name="connsiteX1" fmla="*/ 2632875 w 4008470"/>
                <a:gd name="connsiteY1" fmla="*/ 3293595 h 4612766"/>
                <a:gd name="connsiteX2" fmla="*/ 3509921 w 4008470"/>
                <a:gd name="connsiteY2" fmla="*/ 3318940 h 4612766"/>
                <a:gd name="connsiteX3" fmla="*/ 3555226 w 4008470"/>
                <a:gd name="connsiteY3" fmla="*/ 2864141 h 4612766"/>
                <a:gd name="connsiteX4" fmla="*/ 3710053 w 4008470"/>
                <a:gd name="connsiteY4" fmla="*/ 2718758 h 4612766"/>
                <a:gd name="connsiteX5" fmla="*/ 3664806 w 4008470"/>
                <a:gd name="connsiteY5" fmla="*/ 2632394 h 4612766"/>
                <a:gd name="connsiteX6" fmla="*/ 3752850 w 4008470"/>
                <a:gd name="connsiteY6" fmla="*/ 2536316 h 4612766"/>
                <a:gd name="connsiteX7" fmla="*/ 3686175 w 4008470"/>
                <a:gd name="connsiteY7" fmla="*/ 2327594 h 4612766"/>
                <a:gd name="connsiteX8" fmla="*/ 4008452 w 4008470"/>
                <a:gd name="connsiteY8" fmla="*/ 2118045 h 4612766"/>
                <a:gd name="connsiteX9" fmla="*/ 3592581 w 4008470"/>
                <a:gd name="connsiteY9" fmla="*/ 1501321 h 4612766"/>
                <a:gd name="connsiteX10" fmla="*/ 2000996 w 4008470"/>
                <a:gd name="connsiteY10" fmla="*/ 264 h 4612766"/>
                <a:gd name="connsiteX11" fmla="*/ 549303 w 4008470"/>
                <a:gd name="connsiteY11" fmla="*/ 949617 h 4612766"/>
                <a:gd name="connsiteX12" fmla="*/ 1016773 w 4008470"/>
                <a:gd name="connsiteY12" fmla="*/ 2874495 h 4612766"/>
                <a:gd name="connsiteX13" fmla="*/ 0 w 4008470"/>
                <a:gd name="connsiteY13" fmla="*/ 4612766 h 4612766"/>
                <a:gd name="connsiteX14" fmla="*/ 0 w 4008470"/>
                <a:gd name="connsiteY14" fmla="*/ 4612766 h 4612766"/>
                <a:gd name="connsiteX0" fmla="*/ 2248004 w 4008470"/>
                <a:gd name="connsiteY0" fmla="*/ 2909989 h 4612766"/>
                <a:gd name="connsiteX1" fmla="*/ 2632875 w 4008470"/>
                <a:gd name="connsiteY1" fmla="*/ 3293595 h 4612766"/>
                <a:gd name="connsiteX2" fmla="*/ 3509921 w 4008470"/>
                <a:gd name="connsiteY2" fmla="*/ 3318940 h 4612766"/>
                <a:gd name="connsiteX3" fmla="*/ 3555226 w 4008470"/>
                <a:gd name="connsiteY3" fmla="*/ 2864141 h 4612766"/>
                <a:gd name="connsiteX4" fmla="*/ 3710053 w 4008470"/>
                <a:gd name="connsiteY4" fmla="*/ 2718758 h 4612766"/>
                <a:gd name="connsiteX5" fmla="*/ 3664806 w 4008470"/>
                <a:gd name="connsiteY5" fmla="*/ 2632394 h 4612766"/>
                <a:gd name="connsiteX6" fmla="*/ 3752850 w 4008470"/>
                <a:gd name="connsiteY6" fmla="*/ 2536316 h 4612766"/>
                <a:gd name="connsiteX7" fmla="*/ 3686175 w 4008470"/>
                <a:gd name="connsiteY7" fmla="*/ 2327594 h 4612766"/>
                <a:gd name="connsiteX8" fmla="*/ 4008452 w 4008470"/>
                <a:gd name="connsiteY8" fmla="*/ 2118045 h 4612766"/>
                <a:gd name="connsiteX9" fmla="*/ 3592581 w 4008470"/>
                <a:gd name="connsiteY9" fmla="*/ 1501321 h 4612766"/>
                <a:gd name="connsiteX10" fmla="*/ 2000996 w 4008470"/>
                <a:gd name="connsiteY10" fmla="*/ 264 h 4612766"/>
                <a:gd name="connsiteX11" fmla="*/ 549303 w 4008470"/>
                <a:gd name="connsiteY11" fmla="*/ 949617 h 4612766"/>
                <a:gd name="connsiteX12" fmla="*/ 1016773 w 4008470"/>
                <a:gd name="connsiteY12" fmla="*/ 2874495 h 4612766"/>
                <a:gd name="connsiteX13" fmla="*/ 0 w 4008470"/>
                <a:gd name="connsiteY13" fmla="*/ 4612766 h 4612766"/>
                <a:gd name="connsiteX14" fmla="*/ 0 w 4008470"/>
                <a:gd name="connsiteY14" fmla="*/ 4612766 h 4612766"/>
                <a:gd name="connsiteX0" fmla="*/ 2248004 w 4008470"/>
                <a:gd name="connsiteY0" fmla="*/ 2909989 h 4612766"/>
                <a:gd name="connsiteX1" fmla="*/ 2172536 w 4008470"/>
                <a:gd name="connsiteY1" fmla="*/ 3138693 h 4612766"/>
                <a:gd name="connsiteX2" fmla="*/ 2632875 w 4008470"/>
                <a:gd name="connsiteY2" fmla="*/ 3293595 h 4612766"/>
                <a:gd name="connsiteX3" fmla="*/ 3509921 w 4008470"/>
                <a:gd name="connsiteY3" fmla="*/ 3318940 h 4612766"/>
                <a:gd name="connsiteX4" fmla="*/ 3555226 w 4008470"/>
                <a:gd name="connsiteY4" fmla="*/ 2864141 h 4612766"/>
                <a:gd name="connsiteX5" fmla="*/ 3710053 w 4008470"/>
                <a:gd name="connsiteY5" fmla="*/ 2718758 h 4612766"/>
                <a:gd name="connsiteX6" fmla="*/ 3664806 w 4008470"/>
                <a:gd name="connsiteY6" fmla="*/ 2632394 h 4612766"/>
                <a:gd name="connsiteX7" fmla="*/ 3752850 w 4008470"/>
                <a:gd name="connsiteY7" fmla="*/ 2536316 h 4612766"/>
                <a:gd name="connsiteX8" fmla="*/ 3686175 w 4008470"/>
                <a:gd name="connsiteY8" fmla="*/ 2327594 h 4612766"/>
                <a:gd name="connsiteX9" fmla="*/ 4008452 w 4008470"/>
                <a:gd name="connsiteY9" fmla="*/ 2118045 h 4612766"/>
                <a:gd name="connsiteX10" fmla="*/ 3592581 w 4008470"/>
                <a:gd name="connsiteY10" fmla="*/ 1501321 h 4612766"/>
                <a:gd name="connsiteX11" fmla="*/ 2000996 w 4008470"/>
                <a:gd name="connsiteY11" fmla="*/ 264 h 4612766"/>
                <a:gd name="connsiteX12" fmla="*/ 549303 w 4008470"/>
                <a:gd name="connsiteY12" fmla="*/ 949617 h 4612766"/>
                <a:gd name="connsiteX13" fmla="*/ 1016773 w 4008470"/>
                <a:gd name="connsiteY13" fmla="*/ 2874495 h 4612766"/>
                <a:gd name="connsiteX14" fmla="*/ 0 w 4008470"/>
                <a:gd name="connsiteY14" fmla="*/ 4612766 h 4612766"/>
                <a:gd name="connsiteX15" fmla="*/ 0 w 4008470"/>
                <a:gd name="connsiteY15" fmla="*/ 4612766 h 4612766"/>
                <a:gd name="connsiteX0" fmla="*/ 2248004 w 4008470"/>
                <a:gd name="connsiteY0" fmla="*/ 2909989 h 4612766"/>
                <a:gd name="connsiteX1" fmla="*/ 2172536 w 4008470"/>
                <a:gd name="connsiteY1" fmla="*/ 3138693 h 4612766"/>
                <a:gd name="connsiteX2" fmla="*/ 2632875 w 4008470"/>
                <a:gd name="connsiteY2" fmla="*/ 3293595 h 4612766"/>
                <a:gd name="connsiteX3" fmla="*/ 3509921 w 4008470"/>
                <a:gd name="connsiteY3" fmla="*/ 3318940 h 4612766"/>
                <a:gd name="connsiteX4" fmla="*/ 3555226 w 4008470"/>
                <a:gd name="connsiteY4" fmla="*/ 2864141 h 4612766"/>
                <a:gd name="connsiteX5" fmla="*/ 3710053 w 4008470"/>
                <a:gd name="connsiteY5" fmla="*/ 2718758 h 4612766"/>
                <a:gd name="connsiteX6" fmla="*/ 3664806 w 4008470"/>
                <a:gd name="connsiteY6" fmla="*/ 2632394 h 4612766"/>
                <a:gd name="connsiteX7" fmla="*/ 3752850 w 4008470"/>
                <a:gd name="connsiteY7" fmla="*/ 2536316 h 4612766"/>
                <a:gd name="connsiteX8" fmla="*/ 3686175 w 4008470"/>
                <a:gd name="connsiteY8" fmla="*/ 2327594 h 4612766"/>
                <a:gd name="connsiteX9" fmla="*/ 4008452 w 4008470"/>
                <a:gd name="connsiteY9" fmla="*/ 2118045 h 4612766"/>
                <a:gd name="connsiteX10" fmla="*/ 3592581 w 4008470"/>
                <a:gd name="connsiteY10" fmla="*/ 1501321 h 4612766"/>
                <a:gd name="connsiteX11" fmla="*/ 2000996 w 4008470"/>
                <a:gd name="connsiteY11" fmla="*/ 264 h 4612766"/>
                <a:gd name="connsiteX12" fmla="*/ 549303 w 4008470"/>
                <a:gd name="connsiteY12" fmla="*/ 949617 h 4612766"/>
                <a:gd name="connsiteX13" fmla="*/ 1016773 w 4008470"/>
                <a:gd name="connsiteY13" fmla="*/ 2874495 h 4612766"/>
                <a:gd name="connsiteX14" fmla="*/ 0 w 4008470"/>
                <a:gd name="connsiteY14" fmla="*/ 4612766 h 4612766"/>
                <a:gd name="connsiteX15" fmla="*/ 0 w 4008470"/>
                <a:gd name="connsiteY15" fmla="*/ 4612766 h 4612766"/>
                <a:gd name="connsiteX0" fmla="*/ 2248004 w 4008470"/>
                <a:gd name="connsiteY0" fmla="*/ 2909989 h 4612766"/>
                <a:gd name="connsiteX1" fmla="*/ 2172536 w 4008470"/>
                <a:gd name="connsiteY1" fmla="*/ 3138693 h 4612766"/>
                <a:gd name="connsiteX2" fmla="*/ 2632875 w 4008470"/>
                <a:gd name="connsiteY2" fmla="*/ 3293595 h 4612766"/>
                <a:gd name="connsiteX3" fmla="*/ 3509921 w 4008470"/>
                <a:gd name="connsiteY3" fmla="*/ 3318940 h 4612766"/>
                <a:gd name="connsiteX4" fmla="*/ 3555226 w 4008470"/>
                <a:gd name="connsiteY4" fmla="*/ 2864141 h 4612766"/>
                <a:gd name="connsiteX5" fmla="*/ 3710053 w 4008470"/>
                <a:gd name="connsiteY5" fmla="*/ 2718758 h 4612766"/>
                <a:gd name="connsiteX6" fmla="*/ 3664806 w 4008470"/>
                <a:gd name="connsiteY6" fmla="*/ 2632394 h 4612766"/>
                <a:gd name="connsiteX7" fmla="*/ 3752850 w 4008470"/>
                <a:gd name="connsiteY7" fmla="*/ 2536316 h 4612766"/>
                <a:gd name="connsiteX8" fmla="*/ 3686175 w 4008470"/>
                <a:gd name="connsiteY8" fmla="*/ 2327594 h 4612766"/>
                <a:gd name="connsiteX9" fmla="*/ 4008452 w 4008470"/>
                <a:gd name="connsiteY9" fmla="*/ 2118045 h 4612766"/>
                <a:gd name="connsiteX10" fmla="*/ 3592581 w 4008470"/>
                <a:gd name="connsiteY10" fmla="*/ 1501321 h 4612766"/>
                <a:gd name="connsiteX11" fmla="*/ 2000996 w 4008470"/>
                <a:gd name="connsiteY11" fmla="*/ 264 h 4612766"/>
                <a:gd name="connsiteX12" fmla="*/ 549303 w 4008470"/>
                <a:gd name="connsiteY12" fmla="*/ 949617 h 4612766"/>
                <a:gd name="connsiteX13" fmla="*/ 1016773 w 4008470"/>
                <a:gd name="connsiteY13" fmla="*/ 2874495 h 4612766"/>
                <a:gd name="connsiteX14" fmla="*/ 0 w 4008470"/>
                <a:gd name="connsiteY14" fmla="*/ 4612766 h 4612766"/>
                <a:gd name="connsiteX15" fmla="*/ 0 w 4008470"/>
                <a:gd name="connsiteY15" fmla="*/ 4612766 h 4612766"/>
                <a:gd name="connsiteX0" fmla="*/ 2127424 w 4008470"/>
                <a:gd name="connsiteY0" fmla="*/ 2809506 h 4612766"/>
                <a:gd name="connsiteX1" fmla="*/ 2172536 w 4008470"/>
                <a:gd name="connsiteY1" fmla="*/ 3138693 h 4612766"/>
                <a:gd name="connsiteX2" fmla="*/ 2632875 w 4008470"/>
                <a:gd name="connsiteY2" fmla="*/ 3293595 h 4612766"/>
                <a:gd name="connsiteX3" fmla="*/ 3509921 w 4008470"/>
                <a:gd name="connsiteY3" fmla="*/ 3318940 h 4612766"/>
                <a:gd name="connsiteX4" fmla="*/ 3555226 w 4008470"/>
                <a:gd name="connsiteY4" fmla="*/ 2864141 h 4612766"/>
                <a:gd name="connsiteX5" fmla="*/ 3710053 w 4008470"/>
                <a:gd name="connsiteY5" fmla="*/ 2718758 h 4612766"/>
                <a:gd name="connsiteX6" fmla="*/ 3664806 w 4008470"/>
                <a:gd name="connsiteY6" fmla="*/ 2632394 h 4612766"/>
                <a:gd name="connsiteX7" fmla="*/ 3752850 w 4008470"/>
                <a:gd name="connsiteY7" fmla="*/ 2536316 h 4612766"/>
                <a:gd name="connsiteX8" fmla="*/ 3686175 w 4008470"/>
                <a:gd name="connsiteY8" fmla="*/ 2327594 h 4612766"/>
                <a:gd name="connsiteX9" fmla="*/ 4008452 w 4008470"/>
                <a:gd name="connsiteY9" fmla="*/ 2118045 h 4612766"/>
                <a:gd name="connsiteX10" fmla="*/ 3592581 w 4008470"/>
                <a:gd name="connsiteY10" fmla="*/ 1501321 h 4612766"/>
                <a:gd name="connsiteX11" fmla="*/ 2000996 w 4008470"/>
                <a:gd name="connsiteY11" fmla="*/ 264 h 4612766"/>
                <a:gd name="connsiteX12" fmla="*/ 549303 w 4008470"/>
                <a:gd name="connsiteY12" fmla="*/ 949617 h 4612766"/>
                <a:gd name="connsiteX13" fmla="*/ 1016773 w 4008470"/>
                <a:gd name="connsiteY13" fmla="*/ 2874495 h 4612766"/>
                <a:gd name="connsiteX14" fmla="*/ 0 w 4008470"/>
                <a:gd name="connsiteY14" fmla="*/ 4612766 h 4612766"/>
                <a:gd name="connsiteX15" fmla="*/ 0 w 4008470"/>
                <a:gd name="connsiteY15" fmla="*/ 4612766 h 4612766"/>
                <a:gd name="connsiteX0" fmla="*/ 2127424 w 4008470"/>
                <a:gd name="connsiteY0" fmla="*/ 2769313 h 4612766"/>
                <a:gd name="connsiteX1" fmla="*/ 2172536 w 4008470"/>
                <a:gd name="connsiteY1" fmla="*/ 3138693 h 4612766"/>
                <a:gd name="connsiteX2" fmla="*/ 2632875 w 4008470"/>
                <a:gd name="connsiteY2" fmla="*/ 3293595 h 4612766"/>
                <a:gd name="connsiteX3" fmla="*/ 3509921 w 4008470"/>
                <a:gd name="connsiteY3" fmla="*/ 3318940 h 4612766"/>
                <a:gd name="connsiteX4" fmla="*/ 3555226 w 4008470"/>
                <a:gd name="connsiteY4" fmla="*/ 2864141 h 4612766"/>
                <a:gd name="connsiteX5" fmla="*/ 3710053 w 4008470"/>
                <a:gd name="connsiteY5" fmla="*/ 2718758 h 4612766"/>
                <a:gd name="connsiteX6" fmla="*/ 3664806 w 4008470"/>
                <a:gd name="connsiteY6" fmla="*/ 2632394 h 4612766"/>
                <a:gd name="connsiteX7" fmla="*/ 3752850 w 4008470"/>
                <a:gd name="connsiteY7" fmla="*/ 2536316 h 4612766"/>
                <a:gd name="connsiteX8" fmla="*/ 3686175 w 4008470"/>
                <a:gd name="connsiteY8" fmla="*/ 2327594 h 4612766"/>
                <a:gd name="connsiteX9" fmla="*/ 4008452 w 4008470"/>
                <a:gd name="connsiteY9" fmla="*/ 2118045 h 4612766"/>
                <a:gd name="connsiteX10" fmla="*/ 3592581 w 4008470"/>
                <a:gd name="connsiteY10" fmla="*/ 1501321 h 4612766"/>
                <a:gd name="connsiteX11" fmla="*/ 2000996 w 4008470"/>
                <a:gd name="connsiteY11" fmla="*/ 264 h 4612766"/>
                <a:gd name="connsiteX12" fmla="*/ 549303 w 4008470"/>
                <a:gd name="connsiteY12" fmla="*/ 949617 h 4612766"/>
                <a:gd name="connsiteX13" fmla="*/ 1016773 w 4008470"/>
                <a:gd name="connsiteY13" fmla="*/ 2874495 h 4612766"/>
                <a:gd name="connsiteX14" fmla="*/ 0 w 4008470"/>
                <a:gd name="connsiteY14" fmla="*/ 4612766 h 4612766"/>
                <a:gd name="connsiteX15" fmla="*/ 0 w 4008470"/>
                <a:gd name="connsiteY15" fmla="*/ 4612766 h 4612766"/>
                <a:gd name="connsiteX0" fmla="*/ 2102304 w 4008470"/>
                <a:gd name="connsiteY0" fmla="*/ 2759264 h 4612766"/>
                <a:gd name="connsiteX1" fmla="*/ 2172536 w 4008470"/>
                <a:gd name="connsiteY1" fmla="*/ 3138693 h 4612766"/>
                <a:gd name="connsiteX2" fmla="*/ 2632875 w 4008470"/>
                <a:gd name="connsiteY2" fmla="*/ 3293595 h 4612766"/>
                <a:gd name="connsiteX3" fmla="*/ 3509921 w 4008470"/>
                <a:gd name="connsiteY3" fmla="*/ 3318940 h 4612766"/>
                <a:gd name="connsiteX4" fmla="*/ 3555226 w 4008470"/>
                <a:gd name="connsiteY4" fmla="*/ 2864141 h 4612766"/>
                <a:gd name="connsiteX5" fmla="*/ 3710053 w 4008470"/>
                <a:gd name="connsiteY5" fmla="*/ 2718758 h 4612766"/>
                <a:gd name="connsiteX6" fmla="*/ 3664806 w 4008470"/>
                <a:gd name="connsiteY6" fmla="*/ 2632394 h 4612766"/>
                <a:gd name="connsiteX7" fmla="*/ 3752850 w 4008470"/>
                <a:gd name="connsiteY7" fmla="*/ 2536316 h 4612766"/>
                <a:gd name="connsiteX8" fmla="*/ 3686175 w 4008470"/>
                <a:gd name="connsiteY8" fmla="*/ 2327594 h 4612766"/>
                <a:gd name="connsiteX9" fmla="*/ 4008452 w 4008470"/>
                <a:gd name="connsiteY9" fmla="*/ 2118045 h 4612766"/>
                <a:gd name="connsiteX10" fmla="*/ 3592581 w 4008470"/>
                <a:gd name="connsiteY10" fmla="*/ 1501321 h 4612766"/>
                <a:gd name="connsiteX11" fmla="*/ 2000996 w 4008470"/>
                <a:gd name="connsiteY11" fmla="*/ 264 h 4612766"/>
                <a:gd name="connsiteX12" fmla="*/ 549303 w 4008470"/>
                <a:gd name="connsiteY12" fmla="*/ 949617 h 4612766"/>
                <a:gd name="connsiteX13" fmla="*/ 1016773 w 4008470"/>
                <a:gd name="connsiteY13" fmla="*/ 2874495 h 4612766"/>
                <a:gd name="connsiteX14" fmla="*/ 0 w 4008470"/>
                <a:gd name="connsiteY14" fmla="*/ 4612766 h 4612766"/>
                <a:gd name="connsiteX15" fmla="*/ 0 w 4008470"/>
                <a:gd name="connsiteY15" fmla="*/ 4612766 h 4612766"/>
                <a:gd name="connsiteX0" fmla="*/ 2094989 w 4008470"/>
                <a:gd name="connsiteY0" fmla="*/ 2810471 h 4612766"/>
                <a:gd name="connsiteX1" fmla="*/ 2172536 w 4008470"/>
                <a:gd name="connsiteY1" fmla="*/ 3138693 h 4612766"/>
                <a:gd name="connsiteX2" fmla="*/ 2632875 w 4008470"/>
                <a:gd name="connsiteY2" fmla="*/ 3293595 h 4612766"/>
                <a:gd name="connsiteX3" fmla="*/ 3509921 w 4008470"/>
                <a:gd name="connsiteY3" fmla="*/ 3318940 h 4612766"/>
                <a:gd name="connsiteX4" fmla="*/ 3555226 w 4008470"/>
                <a:gd name="connsiteY4" fmla="*/ 2864141 h 4612766"/>
                <a:gd name="connsiteX5" fmla="*/ 3710053 w 4008470"/>
                <a:gd name="connsiteY5" fmla="*/ 2718758 h 4612766"/>
                <a:gd name="connsiteX6" fmla="*/ 3664806 w 4008470"/>
                <a:gd name="connsiteY6" fmla="*/ 2632394 h 4612766"/>
                <a:gd name="connsiteX7" fmla="*/ 3752850 w 4008470"/>
                <a:gd name="connsiteY7" fmla="*/ 2536316 h 4612766"/>
                <a:gd name="connsiteX8" fmla="*/ 3686175 w 4008470"/>
                <a:gd name="connsiteY8" fmla="*/ 2327594 h 4612766"/>
                <a:gd name="connsiteX9" fmla="*/ 4008452 w 4008470"/>
                <a:gd name="connsiteY9" fmla="*/ 2118045 h 4612766"/>
                <a:gd name="connsiteX10" fmla="*/ 3592581 w 4008470"/>
                <a:gd name="connsiteY10" fmla="*/ 1501321 h 4612766"/>
                <a:gd name="connsiteX11" fmla="*/ 2000996 w 4008470"/>
                <a:gd name="connsiteY11" fmla="*/ 264 h 4612766"/>
                <a:gd name="connsiteX12" fmla="*/ 549303 w 4008470"/>
                <a:gd name="connsiteY12" fmla="*/ 949617 h 4612766"/>
                <a:gd name="connsiteX13" fmla="*/ 1016773 w 4008470"/>
                <a:gd name="connsiteY13" fmla="*/ 2874495 h 4612766"/>
                <a:gd name="connsiteX14" fmla="*/ 0 w 4008470"/>
                <a:gd name="connsiteY14" fmla="*/ 4612766 h 4612766"/>
                <a:gd name="connsiteX15" fmla="*/ 0 w 4008470"/>
                <a:gd name="connsiteY15" fmla="*/ 4612766 h 4612766"/>
                <a:gd name="connsiteX0" fmla="*/ 2094989 w 4008470"/>
                <a:gd name="connsiteY0" fmla="*/ 2810454 h 4612749"/>
                <a:gd name="connsiteX1" fmla="*/ 2172536 w 4008470"/>
                <a:gd name="connsiteY1" fmla="*/ 3138676 h 4612749"/>
                <a:gd name="connsiteX2" fmla="*/ 2632875 w 4008470"/>
                <a:gd name="connsiteY2" fmla="*/ 3293578 h 4612749"/>
                <a:gd name="connsiteX3" fmla="*/ 3509921 w 4008470"/>
                <a:gd name="connsiteY3" fmla="*/ 3318923 h 4612749"/>
                <a:gd name="connsiteX4" fmla="*/ 3555226 w 4008470"/>
                <a:gd name="connsiteY4" fmla="*/ 2864124 h 4612749"/>
                <a:gd name="connsiteX5" fmla="*/ 3710053 w 4008470"/>
                <a:gd name="connsiteY5" fmla="*/ 2718741 h 4612749"/>
                <a:gd name="connsiteX6" fmla="*/ 3664806 w 4008470"/>
                <a:gd name="connsiteY6" fmla="*/ 2632377 h 4612749"/>
                <a:gd name="connsiteX7" fmla="*/ 3752850 w 4008470"/>
                <a:gd name="connsiteY7" fmla="*/ 2536299 h 4612749"/>
                <a:gd name="connsiteX8" fmla="*/ 3686175 w 4008470"/>
                <a:gd name="connsiteY8" fmla="*/ 2327577 h 4612749"/>
                <a:gd name="connsiteX9" fmla="*/ 4008452 w 4008470"/>
                <a:gd name="connsiteY9" fmla="*/ 2118028 h 4612749"/>
                <a:gd name="connsiteX10" fmla="*/ 3592581 w 4008470"/>
                <a:gd name="connsiteY10" fmla="*/ 1501304 h 4612749"/>
                <a:gd name="connsiteX11" fmla="*/ 2000996 w 4008470"/>
                <a:gd name="connsiteY11" fmla="*/ 247 h 4612749"/>
                <a:gd name="connsiteX12" fmla="*/ 549303 w 4008470"/>
                <a:gd name="connsiteY12" fmla="*/ 949600 h 4612749"/>
                <a:gd name="connsiteX13" fmla="*/ 1016773 w 4008470"/>
                <a:gd name="connsiteY13" fmla="*/ 2874478 h 4612749"/>
                <a:gd name="connsiteX14" fmla="*/ 0 w 4008470"/>
                <a:gd name="connsiteY14" fmla="*/ 4612749 h 4612749"/>
                <a:gd name="connsiteX15" fmla="*/ 0 w 4008470"/>
                <a:gd name="connsiteY15" fmla="*/ 4612749 h 4612749"/>
                <a:gd name="connsiteX0" fmla="*/ 2279716 w 4193197"/>
                <a:gd name="connsiteY0" fmla="*/ 2810454 h 4802265"/>
                <a:gd name="connsiteX1" fmla="*/ 2357263 w 4193197"/>
                <a:gd name="connsiteY1" fmla="*/ 3138676 h 4802265"/>
                <a:gd name="connsiteX2" fmla="*/ 2817602 w 4193197"/>
                <a:gd name="connsiteY2" fmla="*/ 3293578 h 4802265"/>
                <a:gd name="connsiteX3" fmla="*/ 3694648 w 4193197"/>
                <a:gd name="connsiteY3" fmla="*/ 3318923 h 4802265"/>
                <a:gd name="connsiteX4" fmla="*/ 3739953 w 4193197"/>
                <a:gd name="connsiteY4" fmla="*/ 2864124 h 4802265"/>
                <a:gd name="connsiteX5" fmla="*/ 3894780 w 4193197"/>
                <a:gd name="connsiteY5" fmla="*/ 2718741 h 4802265"/>
                <a:gd name="connsiteX6" fmla="*/ 3849533 w 4193197"/>
                <a:gd name="connsiteY6" fmla="*/ 2632377 h 4802265"/>
                <a:gd name="connsiteX7" fmla="*/ 3937577 w 4193197"/>
                <a:gd name="connsiteY7" fmla="*/ 2536299 h 4802265"/>
                <a:gd name="connsiteX8" fmla="*/ 3870902 w 4193197"/>
                <a:gd name="connsiteY8" fmla="*/ 2327577 h 4802265"/>
                <a:gd name="connsiteX9" fmla="*/ 4193179 w 4193197"/>
                <a:gd name="connsiteY9" fmla="*/ 2118028 h 4802265"/>
                <a:gd name="connsiteX10" fmla="*/ 3777308 w 4193197"/>
                <a:gd name="connsiteY10" fmla="*/ 1501304 h 4802265"/>
                <a:gd name="connsiteX11" fmla="*/ 2185723 w 4193197"/>
                <a:gd name="connsiteY11" fmla="*/ 247 h 4802265"/>
                <a:gd name="connsiteX12" fmla="*/ 734030 w 4193197"/>
                <a:gd name="connsiteY12" fmla="*/ 949600 h 4802265"/>
                <a:gd name="connsiteX13" fmla="*/ 1201500 w 4193197"/>
                <a:gd name="connsiteY13" fmla="*/ 2874478 h 4802265"/>
                <a:gd name="connsiteX14" fmla="*/ 184727 w 4193197"/>
                <a:gd name="connsiteY14" fmla="*/ 4612749 h 4802265"/>
                <a:gd name="connsiteX15" fmla="*/ 0 w 4193197"/>
                <a:gd name="connsiteY15" fmla="*/ 4797476 h 4802265"/>
                <a:gd name="connsiteX0" fmla="*/ 2094989 w 4008470"/>
                <a:gd name="connsiteY0" fmla="*/ 2810454 h 4612749"/>
                <a:gd name="connsiteX1" fmla="*/ 2172536 w 4008470"/>
                <a:gd name="connsiteY1" fmla="*/ 3138676 h 4612749"/>
                <a:gd name="connsiteX2" fmla="*/ 2632875 w 4008470"/>
                <a:gd name="connsiteY2" fmla="*/ 3293578 h 4612749"/>
                <a:gd name="connsiteX3" fmla="*/ 3509921 w 4008470"/>
                <a:gd name="connsiteY3" fmla="*/ 3318923 h 4612749"/>
                <a:gd name="connsiteX4" fmla="*/ 3555226 w 4008470"/>
                <a:gd name="connsiteY4" fmla="*/ 2864124 h 4612749"/>
                <a:gd name="connsiteX5" fmla="*/ 3710053 w 4008470"/>
                <a:gd name="connsiteY5" fmla="*/ 2718741 h 4612749"/>
                <a:gd name="connsiteX6" fmla="*/ 3664806 w 4008470"/>
                <a:gd name="connsiteY6" fmla="*/ 2632377 h 4612749"/>
                <a:gd name="connsiteX7" fmla="*/ 3752850 w 4008470"/>
                <a:gd name="connsiteY7" fmla="*/ 2536299 h 4612749"/>
                <a:gd name="connsiteX8" fmla="*/ 3686175 w 4008470"/>
                <a:gd name="connsiteY8" fmla="*/ 2327577 h 4612749"/>
                <a:gd name="connsiteX9" fmla="*/ 4008452 w 4008470"/>
                <a:gd name="connsiteY9" fmla="*/ 2118028 h 4612749"/>
                <a:gd name="connsiteX10" fmla="*/ 3592581 w 4008470"/>
                <a:gd name="connsiteY10" fmla="*/ 1501304 h 4612749"/>
                <a:gd name="connsiteX11" fmla="*/ 2000996 w 4008470"/>
                <a:gd name="connsiteY11" fmla="*/ 247 h 4612749"/>
                <a:gd name="connsiteX12" fmla="*/ 549303 w 4008470"/>
                <a:gd name="connsiteY12" fmla="*/ 949600 h 4612749"/>
                <a:gd name="connsiteX13" fmla="*/ 1016773 w 4008470"/>
                <a:gd name="connsiteY13" fmla="*/ 2874478 h 4612749"/>
                <a:gd name="connsiteX14" fmla="*/ 0 w 4008470"/>
                <a:gd name="connsiteY14" fmla="*/ 4612749 h 4612749"/>
                <a:gd name="connsiteX0" fmla="*/ 2279716 w 4193197"/>
                <a:gd name="connsiteY0" fmla="*/ 2810454 h 4732822"/>
                <a:gd name="connsiteX1" fmla="*/ 2357263 w 4193197"/>
                <a:gd name="connsiteY1" fmla="*/ 3138676 h 4732822"/>
                <a:gd name="connsiteX2" fmla="*/ 2817602 w 4193197"/>
                <a:gd name="connsiteY2" fmla="*/ 3293578 h 4732822"/>
                <a:gd name="connsiteX3" fmla="*/ 3694648 w 4193197"/>
                <a:gd name="connsiteY3" fmla="*/ 3318923 h 4732822"/>
                <a:gd name="connsiteX4" fmla="*/ 3739953 w 4193197"/>
                <a:gd name="connsiteY4" fmla="*/ 2864124 h 4732822"/>
                <a:gd name="connsiteX5" fmla="*/ 3894780 w 4193197"/>
                <a:gd name="connsiteY5" fmla="*/ 2718741 h 4732822"/>
                <a:gd name="connsiteX6" fmla="*/ 3849533 w 4193197"/>
                <a:gd name="connsiteY6" fmla="*/ 2632377 h 4732822"/>
                <a:gd name="connsiteX7" fmla="*/ 3937577 w 4193197"/>
                <a:gd name="connsiteY7" fmla="*/ 2536299 h 4732822"/>
                <a:gd name="connsiteX8" fmla="*/ 3870902 w 4193197"/>
                <a:gd name="connsiteY8" fmla="*/ 2327577 h 4732822"/>
                <a:gd name="connsiteX9" fmla="*/ 4193179 w 4193197"/>
                <a:gd name="connsiteY9" fmla="*/ 2118028 h 4732822"/>
                <a:gd name="connsiteX10" fmla="*/ 3777308 w 4193197"/>
                <a:gd name="connsiteY10" fmla="*/ 1501304 h 4732822"/>
                <a:gd name="connsiteX11" fmla="*/ 2185723 w 4193197"/>
                <a:gd name="connsiteY11" fmla="*/ 247 h 4732822"/>
                <a:gd name="connsiteX12" fmla="*/ 734030 w 4193197"/>
                <a:gd name="connsiteY12" fmla="*/ 949600 h 4732822"/>
                <a:gd name="connsiteX13" fmla="*/ 1201500 w 4193197"/>
                <a:gd name="connsiteY13" fmla="*/ 2874478 h 4732822"/>
                <a:gd name="connsiteX14" fmla="*/ 0 w 4193197"/>
                <a:gd name="connsiteY14" fmla="*/ 4732822 h 4732822"/>
                <a:gd name="connsiteX0" fmla="*/ 2279716 w 4193197"/>
                <a:gd name="connsiteY0" fmla="*/ 2810222 h 4732590"/>
                <a:gd name="connsiteX1" fmla="*/ 2357263 w 4193197"/>
                <a:gd name="connsiteY1" fmla="*/ 3138444 h 4732590"/>
                <a:gd name="connsiteX2" fmla="*/ 2817602 w 4193197"/>
                <a:gd name="connsiteY2" fmla="*/ 3293346 h 4732590"/>
                <a:gd name="connsiteX3" fmla="*/ 3694648 w 4193197"/>
                <a:gd name="connsiteY3" fmla="*/ 3318691 h 4732590"/>
                <a:gd name="connsiteX4" fmla="*/ 3739953 w 4193197"/>
                <a:gd name="connsiteY4" fmla="*/ 2863892 h 4732590"/>
                <a:gd name="connsiteX5" fmla="*/ 3894780 w 4193197"/>
                <a:gd name="connsiteY5" fmla="*/ 2718509 h 4732590"/>
                <a:gd name="connsiteX6" fmla="*/ 3849533 w 4193197"/>
                <a:gd name="connsiteY6" fmla="*/ 2632145 h 4732590"/>
                <a:gd name="connsiteX7" fmla="*/ 3937577 w 4193197"/>
                <a:gd name="connsiteY7" fmla="*/ 2536067 h 4732590"/>
                <a:gd name="connsiteX8" fmla="*/ 3870902 w 4193197"/>
                <a:gd name="connsiteY8" fmla="*/ 2327345 h 4732590"/>
                <a:gd name="connsiteX9" fmla="*/ 4193179 w 4193197"/>
                <a:gd name="connsiteY9" fmla="*/ 2117796 h 4732590"/>
                <a:gd name="connsiteX10" fmla="*/ 3777308 w 4193197"/>
                <a:gd name="connsiteY10" fmla="*/ 1501072 h 4732590"/>
                <a:gd name="connsiteX11" fmla="*/ 2185723 w 4193197"/>
                <a:gd name="connsiteY11" fmla="*/ 15 h 4732590"/>
                <a:gd name="connsiteX12" fmla="*/ 734030 w 4193197"/>
                <a:gd name="connsiteY12" fmla="*/ 949368 h 4732590"/>
                <a:gd name="connsiteX13" fmla="*/ 1201500 w 4193197"/>
                <a:gd name="connsiteY13" fmla="*/ 2874246 h 4732590"/>
                <a:gd name="connsiteX14" fmla="*/ 0 w 4193197"/>
                <a:gd name="connsiteY14" fmla="*/ 4732590 h 4732590"/>
                <a:gd name="connsiteX0" fmla="*/ 2279716 w 4193197"/>
                <a:gd name="connsiteY0" fmla="*/ 2810579 h 4732947"/>
                <a:gd name="connsiteX1" fmla="*/ 2357263 w 4193197"/>
                <a:gd name="connsiteY1" fmla="*/ 3138801 h 4732947"/>
                <a:gd name="connsiteX2" fmla="*/ 2817602 w 4193197"/>
                <a:gd name="connsiteY2" fmla="*/ 3293703 h 4732947"/>
                <a:gd name="connsiteX3" fmla="*/ 3694648 w 4193197"/>
                <a:gd name="connsiteY3" fmla="*/ 3319048 h 4732947"/>
                <a:gd name="connsiteX4" fmla="*/ 3739953 w 4193197"/>
                <a:gd name="connsiteY4" fmla="*/ 2864249 h 4732947"/>
                <a:gd name="connsiteX5" fmla="*/ 3894780 w 4193197"/>
                <a:gd name="connsiteY5" fmla="*/ 2718866 h 4732947"/>
                <a:gd name="connsiteX6" fmla="*/ 3849533 w 4193197"/>
                <a:gd name="connsiteY6" fmla="*/ 2632502 h 4732947"/>
                <a:gd name="connsiteX7" fmla="*/ 3937577 w 4193197"/>
                <a:gd name="connsiteY7" fmla="*/ 2536424 h 4732947"/>
                <a:gd name="connsiteX8" fmla="*/ 3870902 w 4193197"/>
                <a:gd name="connsiteY8" fmla="*/ 2327702 h 4732947"/>
                <a:gd name="connsiteX9" fmla="*/ 4193179 w 4193197"/>
                <a:gd name="connsiteY9" fmla="*/ 2118153 h 4732947"/>
                <a:gd name="connsiteX10" fmla="*/ 3777308 w 4193197"/>
                <a:gd name="connsiteY10" fmla="*/ 1501429 h 4732947"/>
                <a:gd name="connsiteX11" fmla="*/ 2185723 w 4193197"/>
                <a:gd name="connsiteY11" fmla="*/ 372 h 4732947"/>
                <a:gd name="connsiteX12" fmla="*/ 734030 w 4193197"/>
                <a:gd name="connsiteY12" fmla="*/ 949725 h 4732947"/>
                <a:gd name="connsiteX13" fmla="*/ 1201500 w 4193197"/>
                <a:gd name="connsiteY13" fmla="*/ 2874603 h 4732947"/>
                <a:gd name="connsiteX14" fmla="*/ 0 w 4193197"/>
                <a:gd name="connsiteY14" fmla="*/ 4732947 h 4732947"/>
                <a:gd name="connsiteX0" fmla="*/ 2279716 w 4193197"/>
                <a:gd name="connsiteY0" fmla="*/ 2810605 h 4732973"/>
                <a:gd name="connsiteX1" fmla="*/ 2357263 w 4193197"/>
                <a:gd name="connsiteY1" fmla="*/ 3138827 h 4732973"/>
                <a:gd name="connsiteX2" fmla="*/ 2817602 w 4193197"/>
                <a:gd name="connsiteY2" fmla="*/ 3293729 h 4732973"/>
                <a:gd name="connsiteX3" fmla="*/ 3694648 w 4193197"/>
                <a:gd name="connsiteY3" fmla="*/ 3319074 h 4732973"/>
                <a:gd name="connsiteX4" fmla="*/ 3739953 w 4193197"/>
                <a:gd name="connsiteY4" fmla="*/ 2864275 h 4732973"/>
                <a:gd name="connsiteX5" fmla="*/ 3894780 w 4193197"/>
                <a:gd name="connsiteY5" fmla="*/ 2718892 h 4732973"/>
                <a:gd name="connsiteX6" fmla="*/ 3849533 w 4193197"/>
                <a:gd name="connsiteY6" fmla="*/ 2632528 h 4732973"/>
                <a:gd name="connsiteX7" fmla="*/ 3937577 w 4193197"/>
                <a:gd name="connsiteY7" fmla="*/ 2536450 h 4732973"/>
                <a:gd name="connsiteX8" fmla="*/ 3870902 w 4193197"/>
                <a:gd name="connsiteY8" fmla="*/ 2327728 h 4732973"/>
                <a:gd name="connsiteX9" fmla="*/ 4193179 w 4193197"/>
                <a:gd name="connsiteY9" fmla="*/ 2118179 h 4732973"/>
                <a:gd name="connsiteX10" fmla="*/ 3777308 w 4193197"/>
                <a:gd name="connsiteY10" fmla="*/ 1501455 h 4732973"/>
                <a:gd name="connsiteX11" fmla="*/ 2185723 w 4193197"/>
                <a:gd name="connsiteY11" fmla="*/ 398 h 4732973"/>
                <a:gd name="connsiteX12" fmla="*/ 734030 w 4193197"/>
                <a:gd name="connsiteY12" fmla="*/ 949751 h 4732973"/>
                <a:gd name="connsiteX13" fmla="*/ 1201500 w 4193197"/>
                <a:gd name="connsiteY13" fmla="*/ 2874629 h 4732973"/>
                <a:gd name="connsiteX14" fmla="*/ 0 w 4193197"/>
                <a:gd name="connsiteY14" fmla="*/ 4732973 h 4732973"/>
                <a:gd name="connsiteX0" fmla="*/ 2279716 w 4193197"/>
                <a:gd name="connsiteY0" fmla="*/ 2810605 h 4732973"/>
                <a:gd name="connsiteX1" fmla="*/ 2357263 w 4193197"/>
                <a:gd name="connsiteY1" fmla="*/ 3138827 h 4732973"/>
                <a:gd name="connsiteX2" fmla="*/ 2817602 w 4193197"/>
                <a:gd name="connsiteY2" fmla="*/ 3293729 h 4732973"/>
                <a:gd name="connsiteX3" fmla="*/ 3694648 w 4193197"/>
                <a:gd name="connsiteY3" fmla="*/ 3319074 h 4732973"/>
                <a:gd name="connsiteX4" fmla="*/ 3739953 w 4193197"/>
                <a:gd name="connsiteY4" fmla="*/ 2864275 h 4732973"/>
                <a:gd name="connsiteX5" fmla="*/ 3894780 w 4193197"/>
                <a:gd name="connsiteY5" fmla="*/ 2718892 h 4732973"/>
                <a:gd name="connsiteX6" fmla="*/ 3849533 w 4193197"/>
                <a:gd name="connsiteY6" fmla="*/ 2632528 h 4732973"/>
                <a:gd name="connsiteX7" fmla="*/ 3937577 w 4193197"/>
                <a:gd name="connsiteY7" fmla="*/ 2536450 h 4732973"/>
                <a:gd name="connsiteX8" fmla="*/ 3870902 w 4193197"/>
                <a:gd name="connsiteY8" fmla="*/ 2327728 h 4732973"/>
                <a:gd name="connsiteX9" fmla="*/ 4193179 w 4193197"/>
                <a:gd name="connsiteY9" fmla="*/ 2118179 h 4732973"/>
                <a:gd name="connsiteX10" fmla="*/ 3777308 w 4193197"/>
                <a:gd name="connsiteY10" fmla="*/ 1501455 h 4732973"/>
                <a:gd name="connsiteX11" fmla="*/ 2185723 w 4193197"/>
                <a:gd name="connsiteY11" fmla="*/ 398 h 4732973"/>
                <a:gd name="connsiteX12" fmla="*/ 734030 w 4193197"/>
                <a:gd name="connsiteY12" fmla="*/ 949751 h 4732973"/>
                <a:gd name="connsiteX13" fmla="*/ 1201500 w 4193197"/>
                <a:gd name="connsiteY13" fmla="*/ 2874629 h 4732973"/>
                <a:gd name="connsiteX14" fmla="*/ 0 w 4193197"/>
                <a:gd name="connsiteY14" fmla="*/ 4732973 h 47329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4193197" h="4732973">
                  <a:moveTo>
                    <a:pt x="2279716" y="2810605"/>
                  </a:moveTo>
                  <a:cubicBezTo>
                    <a:pt x="2279699" y="2813553"/>
                    <a:pt x="2293118" y="3074893"/>
                    <a:pt x="2357263" y="3138827"/>
                  </a:cubicBezTo>
                  <a:cubicBezTo>
                    <a:pt x="2421408" y="3202761"/>
                    <a:pt x="2602241" y="3253640"/>
                    <a:pt x="2817602" y="3293729"/>
                  </a:cubicBezTo>
                  <a:cubicBezTo>
                    <a:pt x="3120276" y="3327299"/>
                    <a:pt x="3353266" y="3509408"/>
                    <a:pt x="3694648" y="3319074"/>
                  </a:cubicBezTo>
                  <a:cubicBezTo>
                    <a:pt x="3836971" y="3193980"/>
                    <a:pt x="3740754" y="3068884"/>
                    <a:pt x="3739953" y="2864275"/>
                  </a:cubicBezTo>
                  <a:cubicBezTo>
                    <a:pt x="3775679" y="2764000"/>
                    <a:pt x="3886456" y="2820251"/>
                    <a:pt x="3894780" y="2718892"/>
                  </a:cubicBezTo>
                  <a:cubicBezTo>
                    <a:pt x="3894481" y="2664585"/>
                    <a:pt x="3872007" y="2666128"/>
                    <a:pt x="3849533" y="2632528"/>
                  </a:cubicBezTo>
                  <a:cubicBezTo>
                    <a:pt x="3878881" y="2600502"/>
                    <a:pt x="3931042" y="2591288"/>
                    <a:pt x="3937577" y="2536450"/>
                  </a:cubicBezTo>
                  <a:cubicBezTo>
                    <a:pt x="3940460" y="2477004"/>
                    <a:pt x="3869273" y="2411880"/>
                    <a:pt x="3870902" y="2327728"/>
                  </a:cubicBezTo>
                  <a:cubicBezTo>
                    <a:pt x="3906766" y="2247276"/>
                    <a:pt x="4161291" y="2258266"/>
                    <a:pt x="4193179" y="2118179"/>
                  </a:cubicBezTo>
                  <a:cubicBezTo>
                    <a:pt x="4196354" y="1985492"/>
                    <a:pt x="3794012" y="1785217"/>
                    <a:pt x="3777308" y="1501455"/>
                  </a:cubicBezTo>
                  <a:cubicBezTo>
                    <a:pt x="3788793" y="-20640"/>
                    <a:pt x="2469409" y="9939"/>
                    <a:pt x="2185723" y="398"/>
                  </a:cubicBezTo>
                  <a:cubicBezTo>
                    <a:pt x="1833552" y="-11446"/>
                    <a:pt x="986143" y="239133"/>
                    <a:pt x="734030" y="949751"/>
                  </a:cubicBezTo>
                  <a:cubicBezTo>
                    <a:pt x="415922" y="2117157"/>
                    <a:pt x="1089409" y="2189270"/>
                    <a:pt x="1201500" y="2874629"/>
                  </a:cubicBezTo>
                  <a:cubicBezTo>
                    <a:pt x="1152798" y="3891375"/>
                    <a:pt x="200250" y="4412473"/>
                    <a:pt x="0" y="4732973"/>
                  </a:cubicBezTo>
                </a:path>
              </a:pathLst>
            </a:custGeom>
            <a:ln w="38100">
              <a:solidFill>
                <a:schemeClr val="accent6"/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 sz="2701"/>
            </a:p>
          </p:txBody>
        </p:sp>
        <p:sp>
          <p:nvSpPr>
            <p:cNvPr id="9" name="Round Same Side Corner Rectangle 9">
              <a:extLst>
                <a:ext uri="{FF2B5EF4-FFF2-40B4-BE49-F238E27FC236}">
                  <a16:creationId xmlns:a16="http://schemas.microsoft.com/office/drawing/2014/main" id="{1B07C22F-15EE-4DC9-8029-DE016BC26505}"/>
                </a:ext>
              </a:extLst>
            </p:cNvPr>
            <p:cNvSpPr/>
            <p:nvPr/>
          </p:nvSpPr>
          <p:spPr>
            <a:xfrm rot="10800000">
              <a:off x="4326391" y="4080639"/>
              <a:ext cx="198721" cy="334249"/>
            </a:xfrm>
            <a:custGeom>
              <a:avLst/>
              <a:gdLst/>
              <a:ahLst/>
              <a:cxnLst/>
              <a:rect l="l" t="t" r="r" b="b"/>
              <a:pathLst>
                <a:path w="198721" h="334249">
                  <a:moveTo>
                    <a:pt x="198721" y="334249"/>
                  </a:moveTo>
                  <a:lnTo>
                    <a:pt x="0" y="334249"/>
                  </a:lnTo>
                  <a:lnTo>
                    <a:pt x="0" y="111716"/>
                  </a:lnTo>
                  <a:cubicBezTo>
                    <a:pt x="0" y="93424"/>
                    <a:pt x="14829" y="78595"/>
                    <a:pt x="33121" y="78595"/>
                  </a:cubicBezTo>
                  <a:lnTo>
                    <a:pt x="45876" y="78595"/>
                  </a:lnTo>
                  <a:lnTo>
                    <a:pt x="45876" y="17828"/>
                  </a:lnTo>
                  <a:cubicBezTo>
                    <a:pt x="45876" y="7982"/>
                    <a:pt x="53858" y="0"/>
                    <a:pt x="63704" y="0"/>
                  </a:cubicBezTo>
                  <a:lnTo>
                    <a:pt x="135016" y="0"/>
                  </a:lnTo>
                  <a:cubicBezTo>
                    <a:pt x="144862" y="0"/>
                    <a:pt x="152844" y="7982"/>
                    <a:pt x="152844" y="17828"/>
                  </a:cubicBezTo>
                  <a:lnTo>
                    <a:pt x="152844" y="78595"/>
                  </a:lnTo>
                  <a:lnTo>
                    <a:pt x="165600" y="78595"/>
                  </a:lnTo>
                  <a:cubicBezTo>
                    <a:pt x="183892" y="78595"/>
                    <a:pt x="198721" y="93424"/>
                    <a:pt x="198721" y="111716"/>
                  </a:cubicBezTo>
                  <a:close/>
                </a:path>
              </a:pathLst>
            </a:custGeom>
            <a:solidFill>
              <a:schemeClr val="accent6"/>
            </a:solidFill>
            <a:ln w="38100"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/>
            </a:p>
          </p:txBody>
        </p:sp>
      </p:grpSp>
      <p:sp>
        <p:nvSpPr>
          <p:cNvPr id="26" name="TextBox 10">
            <a:extLst>
              <a:ext uri="{FF2B5EF4-FFF2-40B4-BE49-F238E27FC236}">
                <a16:creationId xmlns:a16="http://schemas.microsoft.com/office/drawing/2014/main" id="{1F764359-5EB2-46AD-81ED-937F964E6561}"/>
              </a:ext>
            </a:extLst>
          </p:cNvPr>
          <p:cNvSpPr txBox="1"/>
          <p:nvPr/>
        </p:nvSpPr>
        <p:spPr>
          <a:xfrm>
            <a:off x="5782818" y="2080263"/>
            <a:ext cx="4966047" cy="523220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r>
              <a:rPr lang="zh-TW" altLang="en-US" sz="2800" b="1" dirty="0">
                <a:solidFill>
                  <a:schemeClr val="bg1"/>
                </a:solidFill>
                <a:cs typeface="Arial" pitchFamily="34" charset="0"/>
              </a:rPr>
              <a:t>台大財務金融學系畢業</a:t>
            </a:r>
            <a:endParaRPr lang="ko-KR" altLang="en-US" sz="28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27" name="TextBox 10">
            <a:extLst>
              <a:ext uri="{FF2B5EF4-FFF2-40B4-BE49-F238E27FC236}">
                <a16:creationId xmlns:a16="http://schemas.microsoft.com/office/drawing/2014/main" id="{F022BFD9-47AB-4A5F-84D7-0FF3B1F00575}"/>
              </a:ext>
            </a:extLst>
          </p:cNvPr>
          <p:cNvSpPr txBox="1"/>
          <p:nvPr/>
        </p:nvSpPr>
        <p:spPr>
          <a:xfrm>
            <a:off x="5909531" y="3066848"/>
            <a:ext cx="4966047" cy="523220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r>
              <a:rPr lang="zh-TW" altLang="en-US" sz="2800" b="1" dirty="0">
                <a:solidFill>
                  <a:schemeClr val="bg1"/>
                </a:solidFill>
                <a:cs typeface="Arial" pitchFamily="34" charset="0"/>
              </a:rPr>
              <a:t>漁村服務社</a:t>
            </a:r>
            <a:endParaRPr lang="ko-KR" altLang="en-US" sz="28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28" name="TextBox 10">
            <a:extLst>
              <a:ext uri="{FF2B5EF4-FFF2-40B4-BE49-F238E27FC236}">
                <a16:creationId xmlns:a16="http://schemas.microsoft.com/office/drawing/2014/main" id="{A7579130-6B1E-4979-A41A-107DFEF05197}"/>
              </a:ext>
            </a:extLst>
          </p:cNvPr>
          <p:cNvSpPr txBox="1"/>
          <p:nvPr/>
        </p:nvSpPr>
        <p:spPr>
          <a:xfrm>
            <a:off x="5909531" y="4076207"/>
            <a:ext cx="4966047" cy="523220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r>
              <a:rPr lang="zh-TW" altLang="en-US" sz="2800" b="1" dirty="0">
                <a:solidFill>
                  <a:schemeClr val="bg1"/>
                </a:solidFill>
                <a:cs typeface="Arial" pitchFamily="34" charset="0"/>
              </a:rPr>
              <a:t>資料分析與決策社</a:t>
            </a:r>
            <a:endParaRPr lang="ko-KR" altLang="en-US" sz="28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29" name="TextBox 10">
            <a:extLst>
              <a:ext uri="{FF2B5EF4-FFF2-40B4-BE49-F238E27FC236}">
                <a16:creationId xmlns:a16="http://schemas.microsoft.com/office/drawing/2014/main" id="{5AE2517B-69B9-4601-BB85-69DDDAB9AC5E}"/>
              </a:ext>
            </a:extLst>
          </p:cNvPr>
          <p:cNvSpPr txBox="1"/>
          <p:nvPr/>
        </p:nvSpPr>
        <p:spPr>
          <a:xfrm>
            <a:off x="5909530" y="5079551"/>
            <a:ext cx="4966047" cy="523220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r>
              <a:rPr lang="zh-TW" altLang="en-US" sz="2800" b="1" dirty="0">
                <a:solidFill>
                  <a:schemeClr val="bg1"/>
                </a:solidFill>
                <a:cs typeface="Arial" pitchFamily="34" charset="0"/>
              </a:rPr>
              <a:t>會計助理</a:t>
            </a:r>
            <a:endParaRPr lang="ko-KR" altLang="en-US" sz="28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0" name="Isosceles Triangle 51">
            <a:extLst>
              <a:ext uri="{FF2B5EF4-FFF2-40B4-BE49-F238E27FC236}">
                <a16:creationId xmlns:a16="http://schemas.microsoft.com/office/drawing/2014/main" id="{C7E44916-2890-41EA-83F6-6270C26B293C}"/>
              </a:ext>
            </a:extLst>
          </p:cNvPr>
          <p:cNvSpPr/>
          <p:nvPr/>
        </p:nvSpPr>
        <p:spPr>
          <a:xfrm>
            <a:off x="8302989" y="6049047"/>
            <a:ext cx="523147" cy="383626"/>
          </a:xfrm>
          <a:custGeom>
            <a:avLst/>
            <a:gdLst/>
            <a:ahLst/>
            <a:cxnLst/>
            <a:rect l="l" t="t" r="r" b="b"/>
            <a:pathLst>
              <a:path w="3240001" h="2375905">
                <a:moveTo>
                  <a:pt x="1974640" y="1379575"/>
                </a:moveTo>
                <a:lnTo>
                  <a:pt x="3240001" y="2375905"/>
                </a:lnTo>
                <a:lnTo>
                  <a:pt x="1" y="2375905"/>
                </a:lnTo>
                <a:lnTo>
                  <a:pt x="1269863" y="1399042"/>
                </a:lnTo>
                <a:lnTo>
                  <a:pt x="1610574" y="1745545"/>
                </a:lnTo>
                <a:close/>
                <a:moveTo>
                  <a:pt x="3240001" y="126952"/>
                </a:moveTo>
                <a:lnTo>
                  <a:pt x="3240001" y="2258912"/>
                </a:lnTo>
                <a:lnTo>
                  <a:pt x="2032457" y="1334195"/>
                </a:lnTo>
                <a:close/>
                <a:moveTo>
                  <a:pt x="0" y="117525"/>
                </a:moveTo>
                <a:lnTo>
                  <a:pt x="1207545" y="1324768"/>
                </a:lnTo>
                <a:lnTo>
                  <a:pt x="0" y="2249485"/>
                </a:lnTo>
                <a:close/>
                <a:moveTo>
                  <a:pt x="0" y="0"/>
                </a:moveTo>
                <a:lnTo>
                  <a:pt x="3240000" y="0"/>
                </a:lnTo>
                <a:lnTo>
                  <a:pt x="1610572" y="1620513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31" name="文字方塊 30">
            <a:extLst>
              <a:ext uri="{FF2B5EF4-FFF2-40B4-BE49-F238E27FC236}">
                <a16:creationId xmlns:a16="http://schemas.microsoft.com/office/drawing/2014/main" id="{38BA4F39-25B8-4602-95E8-B403BEC945A3}"/>
              </a:ext>
            </a:extLst>
          </p:cNvPr>
          <p:cNvSpPr txBox="1"/>
          <p:nvPr/>
        </p:nvSpPr>
        <p:spPr>
          <a:xfrm>
            <a:off x="8882273" y="6063341"/>
            <a:ext cx="26586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r09a41011@ntu.edu.tw</a:t>
            </a:r>
            <a:endParaRPr lang="zh-TW" altLang="en-US" dirty="0"/>
          </a:p>
        </p:txBody>
      </p:sp>
      <p:cxnSp>
        <p:nvCxnSpPr>
          <p:cNvPr id="33" name="直線接點 32">
            <a:extLst>
              <a:ext uri="{FF2B5EF4-FFF2-40B4-BE49-F238E27FC236}">
                <a16:creationId xmlns:a16="http://schemas.microsoft.com/office/drawing/2014/main" id="{0C2ACF8B-7C05-4947-90F4-86B78EE4D5EE}"/>
              </a:ext>
            </a:extLst>
          </p:cNvPr>
          <p:cNvCxnSpPr/>
          <p:nvPr/>
        </p:nvCxnSpPr>
        <p:spPr>
          <a:xfrm>
            <a:off x="8882273" y="6432673"/>
            <a:ext cx="265861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4" name="Group 26">
            <a:extLst>
              <a:ext uri="{FF2B5EF4-FFF2-40B4-BE49-F238E27FC236}">
                <a16:creationId xmlns:a16="http://schemas.microsoft.com/office/drawing/2014/main" id="{7C1BFC88-E81E-4469-89E5-257CBDCB18A8}"/>
              </a:ext>
            </a:extLst>
          </p:cNvPr>
          <p:cNvGrpSpPr/>
          <p:nvPr/>
        </p:nvGrpSpPr>
        <p:grpSpPr>
          <a:xfrm>
            <a:off x="2196293" y="3326383"/>
            <a:ext cx="2087185" cy="1440615"/>
            <a:chOff x="3366914" y="2916559"/>
            <a:chExt cx="2424286" cy="1655441"/>
          </a:xfrm>
        </p:grpSpPr>
        <p:sp>
          <p:nvSpPr>
            <p:cNvPr id="35" name="Rectangle 27">
              <a:extLst>
                <a:ext uri="{FF2B5EF4-FFF2-40B4-BE49-F238E27FC236}">
                  <a16:creationId xmlns:a16="http://schemas.microsoft.com/office/drawing/2014/main" id="{06B27E9B-E364-4403-A156-CD47788B068D}"/>
                </a:ext>
              </a:extLst>
            </p:cNvPr>
            <p:cNvSpPr/>
            <p:nvPr/>
          </p:nvSpPr>
          <p:spPr>
            <a:xfrm>
              <a:off x="3366914" y="3203451"/>
              <a:ext cx="2424286" cy="1296143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36" name="Rectangle 28">
              <a:extLst>
                <a:ext uri="{FF2B5EF4-FFF2-40B4-BE49-F238E27FC236}">
                  <a16:creationId xmlns:a16="http://schemas.microsoft.com/office/drawing/2014/main" id="{8501F177-034B-48F8-924B-ACE9C9FC1F6E}"/>
                </a:ext>
              </a:extLst>
            </p:cNvPr>
            <p:cNvSpPr/>
            <p:nvPr/>
          </p:nvSpPr>
          <p:spPr>
            <a:xfrm>
              <a:off x="3419872" y="3140968"/>
              <a:ext cx="2304256" cy="1296143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37" name="Rectangle 3">
              <a:extLst>
                <a:ext uri="{FF2B5EF4-FFF2-40B4-BE49-F238E27FC236}">
                  <a16:creationId xmlns:a16="http://schemas.microsoft.com/office/drawing/2014/main" id="{BC930D27-EB7B-4F92-816F-EE1F971B84F6}"/>
                </a:ext>
              </a:extLst>
            </p:cNvPr>
            <p:cNvSpPr/>
            <p:nvPr/>
          </p:nvSpPr>
          <p:spPr>
            <a:xfrm>
              <a:off x="4572000" y="2916559"/>
              <a:ext cx="1080120" cy="1520552"/>
            </a:xfrm>
            <a:custGeom>
              <a:avLst/>
              <a:gdLst>
                <a:gd name="connsiteX0" fmla="*/ 0 w 1080120"/>
                <a:gd name="connsiteY0" fmla="*/ 0 h 1368152"/>
                <a:gd name="connsiteX1" fmla="*/ 1080120 w 1080120"/>
                <a:gd name="connsiteY1" fmla="*/ 0 h 1368152"/>
                <a:gd name="connsiteX2" fmla="*/ 1080120 w 1080120"/>
                <a:gd name="connsiteY2" fmla="*/ 1368152 h 1368152"/>
                <a:gd name="connsiteX3" fmla="*/ 0 w 1080120"/>
                <a:gd name="connsiteY3" fmla="*/ 1368152 h 1368152"/>
                <a:gd name="connsiteX4" fmla="*/ 0 w 1080120"/>
                <a:gd name="connsiteY4" fmla="*/ 0 h 1368152"/>
                <a:gd name="connsiteX0" fmla="*/ 0 w 1080120"/>
                <a:gd name="connsiteY0" fmla="*/ 95250 h 1463402"/>
                <a:gd name="connsiteX1" fmla="*/ 1080120 w 1080120"/>
                <a:gd name="connsiteY1" fmla="*/ 0 h 1463402"/>
                <a:gd name="connsiteX2" fmla="*/ 1080120 w 1080120"/>
                <a:gd name="connsiteY2" fmla="*/ 1463402 h 1463402"/>
                <a:gd name="connsiteX3" fmla="*/ 0 w 1080120"/>
                <a:gd name="connsiteY3" fmla="*/ 1463402 h 1463402"/>
                <a:gd name="connsiteX4" fmla="*/ 0 w 1080120"/>
                <a:gd name="connsiteY4" fmla="*/ 95250 h 1463402"/>
                <a:gd name="connsiteX0" fmla="*/ 0 w 1080120"/>
                <a:gd name="connsiteY0" fmla="*/ 131815 h 1499967"/>
                <a:gd name="connsiteX1" fmla="*/ 1080120 w 1080120"/>
                <a:gd name="connsiteY1" fmla="*/ 36565 h 1499967"/>
                <a:gd name="connsiteX2" fmla="*/ 1080120 w 1080120"/>
                <a:gd name="connsiteY2" fmla="*/ 1499967 h 1499967"/>
                <a:gd name="connsiteX3" fmla="*/ 0 w 1080120"/>
                <a:gd name="connsiteY3" fmla="*/ 1499967 h 1499967"/>
                <a:gd name="connsiteX4" fmla="*/ 0 w 1080120"/>
                <a:gd name="connsiteY4" fmla="*/ 131815 h 1499967"/>
                <a:gd name="connsiteX0" fmla="*/ 0 w 1080120"/>
                <a:gd name="connsiteY0" fmla="*/ 152612 h 1520764"/>
                <a:gd name="connsiteX1" fmla="*/ 1080120 w 1080120"/>
                <a:gd name="connsiteY1" fmla="*/ 57362 h 1520764"/>
                <a:gd name="connsiteX2" fmla="*/ 1080120 w 1080120"/>
                <a:gd name="connsiteY2" fmla="*/ 1520764 h 1520764"/>
                <a:gd name="connsiteX3" fmla="*/ 0 w 1080120"/>
                <a:gd name="connsiteY3" fmla="*/ 1520764 h 1520764"/>
                <a:gd name="connsiteX4" fmla="*/ 0 w 1080120"/>
                <a:gd name="connsiteY4" fmla="*/ 152612 h 1520764"/>
                <a:gd name="connsiteX0" fmla="*/ 0 w 1080120"/>
                <a:gd name="connsiteY0" fmla="*/ 123156 h 1491308"/>
                <a:gd name="connsiteX1" fmla="*/ 1080120 w 1080120"/>
                <a:gd name="connsiteY1" fmla="*/ 27906 h 1491308"/>
                <a:gd name="connsiteX2" fmla="*/ 1080120 w 1080120"/>
                <a:gd name="connsiteY2" fmla="*/ 1491308 h 1491308"/>
                <a:gd name="connsiteX3" fmla="*/ 0 w 1080120"/>
                <a:gd name="connsiteY3" fmla="*/ 1491308 h 1491308"/>
                <a:gd name="connsiteX4" fmla="*/ 0 w 1080120"/>
                <a:gd name="connsiteY4" fmla="*/ 123156 h 1491308"/>
                <a:gd name="connsiteX0" fmla="*/ 0 w 1080120"/>
                <a:gd name="connsiteY0" fmla="*/ 152400 h 1520552"/>
                <a:gd name="connsiteX1" fmla="*/ 1080120 w 1080120"/>
                <a:gd name="connsiteY1" fmla="*/ 0 h 1520552"/>
                <a:gd name="connsiteX2" fmla="*/ 1080120 w 1080120"/>
                <a:gd name="connsiteY2" fmla="*/ 1520552 h 1520552"/>
                <a:gd name="connsiteX3" fmla="*/ 0 w 1080120"/>
                <a:gd name="connsiteY3" fmla="*/ 1520552 h 1520552"/>
                <a:gd name="connsiteX4" fmla="*/ 0 w 1080120"/>
                <a:gd name="connsiteY4" fmla="*/ 152400 h 1520552"/>
                <a:gd name="connsiteX0" fmla="*/ 0 w 1080120"/>
                <a:gd name="connsiteY0" fmla="*/ 152400 h 1520552"/>
                <a:gd name="connsiteX1" fmla="*/ 1080120 w 1080120"/>
                <a:gd name="connsiteY1" fmla="*/ 0 h 1520552"/>
                <a:gd name="connsiteX2" fmla="*/ 1070595 w 1080120"/>
                <a:gd name="connsiteY2" fmla="*/ 1349102 h 1520552"/>
                <a:gd name="connsiteX3" fmla="*/ 0 w 1080120"/>
                <a:gd name="connsiteY3" fmla="*/ 1520552 h 1520552"/>
                <a:gd name="connsiteX4" fmla="*/ 0 w 1080120"/>
                <a:gd name="connsiteY4" fmla="*/ 152400 h 1520552"/>
                <a:gd name="connsiteX0" fmla="*/ 0 w 1080120"/>
                <a:gd name="connsiteY0" fmla="*/ 152400 h 1520552"/>
                <a:gd name="connsiteX1" fmla="*/ 1080120 w 1080120"/>
                <a:gd name="connsiteY1" fmla="*/ 0 h 1520552"/>
                <a:gd name="connsiteX2" fmla="*/ 1070595 w 1080120"/>
                <a:gd name="connsiteY2" fmla="*/ 1349102 h 1520552"/>
                <a:gd name="connsiteX3" fmla="*/ 0 w 1080120"/>
                <a:gd name="connsiteY3" fmla="*/ 1520552 h 1520552"/>
                <a:gd name="connsiteX4" fmla="*/ 0 w 1080120"/>
                <a:gd name="connsiteY4" fmla="*/ 152400 h 1520552"/>
                <a:gd name="connsiteX0" fmla="*/ 0 w 1080120"/>
                <a:gd name="connsiteY0" fmla="*/ 152400 h 1520552"/>
                <a:gd name="connsiteX1" fmla="*/ 1080120 w 1080120"/>
                <a:gd name="connsiteY1" fmla="*/ 0 h 1520552"/>
                <a:gd name="connsiteX2" fmla="*/ 1070595 w 1080120"/>
                <a:gd name="connsiteY2" fmla="*/ 1349102 h 1520552"/>
                <a:gd name="connsiteX3" fmla="*/ 0 w 1080120"/>
                <a:gd name="connsiteY3" fmla="*/ 1520552 h 1520552"/>
                <a:gd name="connsiteX4" fmla="*/ 0 w 1080120"/>
                <a:gd name="connsiteY4" fmla="*/ 152400 h 1520552"/>
                <a:gd name="connsiteX0" fmla="*/ 0 w 1080120"/>
                <a:gd name="connsiteY0" fmla="*/ 152400 h 1520552"/>
                <a:gd name="connsiteX1" fmla="*/ 1080120 w 1080120"/>
                <a:gd name="connsiteY1" fmla="*/ 0 h 1520552"/>
                <a:gd name="connsiteX2" fmla="*/ 1070595 w 1080120"/>
                <a:gd name="connsiteY2" fmla="*/ 1349102 h 1520552"/>
                <a:gd name="connsiteX3" fmla="*/ 0 w 1080120"/>
                <a:gd name="connsiteY3" fmla="*/ 1520552 h 1520552"/>
                <a:gd name="connsiteX4" fmla="*/ 0 w 1080120"/>
                <a:gd name="connsiteY4" fmla="*/ 152400 h 15205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80120" h="1520552">
                  <a:moveTo>
                    <a:pt x="0" y="152400"/>
                  </a:moveTo>
                  <a:cubicBezTo>
                    <a:pt x="369565" y="6350"/>
                    <a:pt x="653405" y="-44450"/>
                    <a:pt x="1080120" y="0"/>
                  </a:cubicBezTo>
                  <a:lnTo>
                    <a:pt x="1070595" y="1349102"/>
                  </a:lnTo>
                  <a:cubicBezTo>
                    <a:pt x="694680" y="1311002"/>
                    <a:pt x="309240" y="1358627"/>
                    <a:pt x="0" y="1520552"/>
                  </a:cubicBezTo>
                  <a:lnTo>
                    <a:pt x="0" y="152400"/>
                  </a:lnTo>
                  <a:close/>
                </a:path>
              </a:pathLst>
            </a:custGeom>
            <a:solidFill>
              <a:schemeClr val="bg1"/>
            </a:solidFill>
            <a:ln w="38100"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38" name="Rectangle 3">
              <a:extLst>
                <a:ext uri="{FF2B5EF4-FFF2-40B4-BE49-F238E27FC236}">
                  <a16:creationId xmlns:a16="http://schemas.microsoft.com/office/drawing/2014/main" id="{9A5A5AEB-2EC9-408B-916D-3917C05F5B43}"/>
                </a:ext>
              </a:extLst>
            </p:cNvPr>
            <p:cNvSpPr/>
            <p:nvPr/>
          </p:nvSpPr>
          <p:spPr>
            <a:xfrm flipH="1">
              <a:off x="3491880" y="2916559"/>
              <a:ext cx="1080120" cy="1520552"/>
            </a:xfrm>
            <a:custGeom>
              <a:avLst/>
              <a:gdLst>
                <a:gd name="connsiteX0" fmla="*/ 0 w 1080120"/>
                <a:gd name="connsiteY0" fmla="*/ 0 h 1368152"/>
                <a:gd name="connsiteX1" fmla="*/ 1080120 w 1080120"/>
                <a:gd name="connsiteY1" fmla="*/ 0 h 1368152"/>
                <a:gd name="connsiteX2" fmla="*/ 1080120 w 1080120"/>
                <a:gd name="connsiteY2" fmla="*/ 1368152 h 1368152"/>
                <a:gd name="connsiteX3" fmla="*/ 0 w 1080120"/>
                <a:gd name="connsiteY3" fmla="*/ 1368152 h 1368152"/>
                <a:gd name="connsiteX4" fmla="*/ 0 w 1080120"/>
                <a:gd name="connsiteY4" fmla="*/ 0 h 1368152"/>
                <a:gd name="connsiteX0" fmla="*/ 0 w 1080120"/>
                <a:gd name="connsiteY0" fmla="*/ 95250 h 1463402"/>
                <a:gd name="connsiteX1" fmla="*/ 1080120 w 1080120"/>
                <a:gd name="connsiteY1" fmla="*/ 0 h 1463402"/>
                <a:gd name="connsiteX2" fmla="*/ 1080120 w 1080120"/>
                <a:gd name="connsiteY2" fmla="*/ 1463402 h 1463402"/>
                <a:gd name="connsiteX3" fmla="*/ 0 w 1080120"/>
                <a:gd name="connsiteY3" fmla="*/ 1463402 h 1463402"/>
                <a:gd name="connsiteX4" fmla="*/ 0 w 1080120"/>
                <a:gd name="connsiteY4" fmla="*/ 95250 h 1463402"/>
                <a:gd name="connsiteX0" fmla="*/ 0 w 1080120"/>
                <a:gd name="connsiteY0" fmla="*/ 131815 h 1499967"/>
                <a:gd name="connsiteX1" fmla="*/ 1080120 w 1080120"/>
                <a:gd name="connsiteY1" fmla="*/ 36565 h 1499967"/>
                <a:gd name="connsiteX2" fmla="*/ 1080120 w 1080120"/>
                <a:gd name="connsiteY2" fmla="*/ 1499967 h 1499967"/>
                <a:gd name="connsiteX3" fmla="*/ 0 w 1080120"/>
                <a:gd name="connsiteY3" fmla="*/ 1499967 h 1499967"/>
                <a:gd name="connsiteX4" fmla="*/ 0 w 1080120"/>
                <a:gd name="connsiteY4" fmla="*/ 131815 h 1499967"/>
                <a:gd name="connsiteX0" fmla="*/ 0 w 1080120"/>
                <a:gd name="connsiteY0" fmla="*/ 152612 h 1520764"/>
                <a:gd name="connsiteX1" fmla="*/ 1080120 w 1080120"/>
                <a:gd name="connsiteY1" fmla="*/ 57362 h 1520764"/>
                <a:gd name="connsiteX2" fmla="*/ 1080120 w 1080120"/>
                <a:gd name="connsiteY2" fmla="*/ 1520764 h 1520764"/>
                <a:gd name="connsiteX3" fmla="*/ 0 w 1080120"/>
                <a:gd name="connsiteY3" fmla="*/ 1520764 h 1520764"/>
                <a:gd name="connsiteX4" fmla="*/ 0 w 1080120"/>
                <a:gd name="connsiteY4" fmla="*/ 152612 h 1520764"/>
                <a:gd name="connsiteX0" fmla="*/ 0 w 1080120"/>
                <a:gd name="connsiteY0" fmla="*/ 123156 h 1491308"/>
                <a:gd name="connsiteX1" fmla="*/ 1080120 w 1080120"/>
                <a:gd name="connsiteY1" fmla="*/ 27906 h 1491308"/>
                <a:gd name="connsiteX2" fmla="*/ 1080120 w 1080120"/>
                <a:gd name="connsiteY2" fmla="*/ 1491308 h 1491308"/>
                <a:gd name="connsiteX3" fmla="*/ 0 w 1080120"/>
                <a:gd name="connsiteY3" fmla="*/ 1491308 h 1491308"/>
                <a:gd name="connsiteX4" fmla="*/ 0 w 1080120"/>
                <a:gd name="connsiteY4" fmla="*/ 123156 h 1491308"/>
                <a:gd name="connsiteX0" fmla="*/ 0 w 1080120"/>
                <a:gd name="connsiteY0" fmla="*/ 152400 h 1520552"/>
                <a:gd name="connsiteX1" fmla="*/ 1080120 w 1080120"/>
                <a:gd name="connsiteY1" fmla="*/ 0 h 1520552"/>
                <a:gd name="connsiteX2" fmla="*/ 1080120 w 1080120"/>
                <a:gd name="connsiteY2" fmla="*/ 1520552 h 1520552"/>
                <a:gd name="connsiteX3" fmla="*/ 0 w 1080120"/>
                <a:gd name="connsiteY3" fmla="*/ 1520552 h 1520552"/>
                <a:gd name="connsiteX4" fmla="*/ 0 w 1080120"/>
                <a:gd name="connsiteY4" fmla="*/ 152400 h 1520552"/>
                <a:gd name="connsiteX0" fmla="*/ 0 w 1080120"/>
                <a:gd name="connsiteY0" fmla="*/ 152400 h 1520552"/>
                <a:gd name="connsiteX1" fmla="*/ 1080120 w 1080120"/>
                <a:gd name="connsiteY1" fmla="*/ 0 h 1520552"/>
                <a:gd name="connsiteX2" fmla="*/ 1070595 w 1080120"/>
                <a:gd name="connsiteY2" fmla="*/ 1349102 h 1520552"/>
                <a:gd name="connsiteX3" fmla="*/ 0 w 1080120"/>
                <a:gd name="connsiteY3" fmla="*/ 1520552 h 1520552"/>
                <a:gd name="connsiteX4" fmla="*/ 0 w 1080120"/>
                <a:gd name="connsiteY4" fmla="*/ 152400 h 1520552"/>
                <a:gd name="connsiteX0" fmla="*/ 0 w 1080120"/>
                <a:gd name="connsiteY0" fmla="*/ 152400 h 1520552"/>
                <a:gd name="connsiteX1" fmla="*/ 1080120 w 1080120"/>
                <a:gd name="connsiteY1" fmla="*/ 0 h 1520552"/>
                <a:gd name="connsiteX2" fmla="*/ 1070595 w 1080120"/>
                <a:gd name="connsiteY2" fmla="*/ 1349102 h 1520552"/>
                <a:gd name="connsiteX3" fmla="*/ 0 w 1080120"/>
                <a:gd name="connsiteY3" fmla="*/ 1520552 h 1520552"/>
                <a:gd name="connsiteX4" fmla="*/ 0 w 1080120"/>
                <a:gd name="connsiteY4" fmla="*/ 152400 h 1520552"/>
                <a:gd name="connsiteX0" fmla="*/ 0 w 1080120"/>
                <a:gd name="connsiteY0" fmla="*/ 152400 h 1520552"/>
                <a:gd name="connsiteX1" fmla="*/ 1080120 w 1080120"/>
                <a:gd name="connsiteY1" fmla="*/ 0 h 1520552"/>
                <a:gd name="connsiteX2" fmla="*/ 1070595 w 1080120"/>
                <a:gd name="connsiteY2" fmla="*/ 1349102 h 1520552"/>
                <a:gd name="connsiteX3" fmla="*/ 0 w 1080120"/>
                <a:gd name="connsiteY3" fmla="*/ 1520552 h 1520552"/>
                <a:gd name="connsiteX4" fmla="*/ 0 w 1080120"/>
                <a:gd name="connsiteY4" fmla="*/ 152400 h 1520552"/>
                <a:gd name="connsiteX0" fmla="*/ 0 w 1080120"/>
                <a:gd name="connsiteY0" fmla="*/ 152400 h 1520552"/>
                <a:gd name="connsiteX1" fmla="*/ 1080120 w 1080120"/>
                <a:gd name="connsiteY1" fmla="*/ 0 h 1520552"/>
                <a:gd name="connsiteX2" fmla="*/ 1070595 w 1080120"/>
                <a:gd name="connsiteY2" fmla="*/ 1349102 h 1520552"/>
                <a:gd name="connsiteX3" fmla="*/ 0 w 1080120"/>
                <a:gd name="connsiteY3" fmla="*/ 1520552 h 1520552"/>
                <a:gd name="connsiteX4" fmla="*/ 0 w 1080120"/>
                <a:gd name="connsiteY4" fmla="*/ 152400 h 15205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80120" h="1520552">
                  <a:moveTo>
                    <a:pt x="0" y="152400"/>
                  </a:moveTo>
                  <a:cubicBezTo>
                    <a:pt x="369565" y="6350"/>
                    <a:pt x="653405" y="-44450"/>
                    <a:pt x="1080120" y="0"/>
                  </a:cubicBezTo>
                  <a:lnTo>
                    <a:pt x="1070595" y="1349102"/>
                  </a:lnTo>
                  <a:cubicBezTo>
                    <a:pt x="694680" y="1311002"/>
                    <a:pt x="309240" y="1358627"/>
                    <a:pt x="0" y="1520552"/>
                  </a:cubicBezTo>
                  <a:lnTo>
                    <a:pt x="0" y="152400"/>
                  </a:lnTo>
                  <a:close/>
                </a:path>
              </a:pathLst>
            </a:custGeom>
            <a:solidFill>
              <a:schemeClr val="bg1"/>
            </a:solidFill>
            <a:ln w="38100"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39" name="Oval 7">
              <a:extLst>
                <a:ext uri="{FF2B5EF4-FFF2-40B4-BE49-F238E27FC236}">
                  <a16:creationId xmlns:a16="http://schemas.microsoft.com/office/drawing/2014/main" id="{4C616501-79EE-4874-8221-CE335195A729}"/>
                </a:ext>
              </a:extLst>
            </p:cNvPr>
            <p:cNvSpPr/>
            <p:nvPr/>
          </p:nvSpPr>
          <p:spPr>
            <a:xfrm>
              <a:off x="4439051" y="4449847"/>
              <a:ext cx="257915" cy="122153"/>
            </a:xfrm>
            <a:custGeom>
              <a:avLst/>
              <a:gdLst/>
              <a:ahLst/>
              <a:cxnLst/>
              <a:rect l="l" t="t" r="r" b="b"/>
              <a:pathLst>
                <a:path w="900094" h="360040">
                  <a:moveTo>
                    <a:pt x="0" y="0"/>
                  </a:moveTo>
                  <a:lnTo>
                    <a:pt x="900094" y="0"/>
                  </a:lnTo>
                  <a:cubicBezTo>
                    <a:pt x="900094" y="198845"/>
                    <a:pt x="698601" y="360040"/>
                    <a:pt x="450047" y="360040"/>
                  </a:cubicBezTo>
                  <a:cubicBezTo>
                    <a:pt x="201493" y="360040"/>
                    <a:pt x="0" y="198845"/>
                    <a:pt x="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</p:grpSp>
      <p:pic>
        <p:nvPicPr>
          <p:cNvPr id="41" name="圖片 40">
            <a:extLst>
              <a:ext uri="{FF2B5EF4-FFF2-40B4-BE49-F238E27FC236}">
                <a16:creationId xmlns:a16="http://schemas.microsoft.com/office/drawing/2014/main" id="{0822A0EB-FF8A-4218-A3DE-09D3E04F99C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8693" y="3508641"/>
            <a:ext cx="787682" cy="787682"/>
          </a:xfrm>
          <a:prstGeom prst="rect">
            <a:avLst/>
          </a:prstGeom>
        </p:spPr>
      </p:pic>
      <p:sp>
        <p:nvSpPr>
          <p:cNvPr id="42" name="Rectangle 7">
            <a:extLst>
              <a:ext uri="{FF2B5EF4-FFF2-40B4-BE49-F238E27FC236}">
                <a16:creationId xmlns:a16="http://schemas.microsoft.com/office/drawing/2014/main" id="{F6D2AC05-D69C-4059-86F2-AFD49B01A4C8}"/>
              </a:ext>
            </a:extLst>
          </p:cNvPr>
          <p:cNvSpPr/>
          <p:nvPr/>
        </p:nvSpPr>
        <p:spPr>
          <a:xfrm>
            <a:off x="2907676" y="2473851"/>
            <a:ext cx="652266" cy="726465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401869" y="2055482"/>
                </a:moveTo>
                <a:lnTo>
                  <a:pt x="869869" y="2055482"/>
                </a:lnTo>
                <a:lnTo>
                  <a:pt x="869869" y="2919482"/>
                </a:lnTo>
                <a:lnTo>
                  <a:pt x="401869" y="2919482"/>
                </a:lnTo>
                <a:close/>
                <a:moveTo>
                  <a:pt x="1121949" y="1695482"/>
                </a:moveTo>
                <a:lnTo>
                  <a:pt x="1589949" y="1695482"/>
                </a:lnTo>
                <a:lnTo>
                  <a:pt x="1589949" y="2919482"/>
                </a:lnTo>
                <a:lnTo>
                  <a:pt x="1121949" y="2919482"/>
                </a:lnTo>
                <a:close/>
                <a:moveTo>
                  <a:pt x="1842029" y="1335482"/>
                </a:moveTo>
                <a:lnTo>
                  <a:pt x="2310029" y="1335482"/>
                </a:lnTo>
                <a:lnTo>
                  <a:pt x="2310029" y="2919482"/>
                </a:lnTo>
                <a:lnTo>
                  <a:pt x="1842029" y="2919482"/>
                </a:lnTo>
                <a:close/>
                <a:moveTo>
                  <a:pt x="2562109" y="975482"/>
                </a:moveTo>
                <a:lnTo>
                  <a:pt x="3030109" y="975482"/>
                </a:lnTo>
                <a:lnTo>
                  <a:pt x="3030109" y="2919482"/>
                </a:lnTo>
                <a:lnTo>
                  <a:pt x="2562109" y="2919482"/>
                </a:lnTo>
                <a:close/>
                <a:moveTo>
                  <a:pt x="2321888" y="224805"/>
                </a:moveTo>
                <a:lnTo>
                  <a:pt x="2880631" y="247420"/>
                </a:lnTo>
                <a:lnTo>
                  <a:pt x="2620844" y="742612"/>
                </a:lnTo>
                <a:lnTo>
                  <a:pt x="2546105" y="613161"/>
                </a:lnTo>
                <a:lnTo>
                  <a:pt x="541555" y="1770488"/>
                </a:lnTo>
                <a:lnTo>
                  <a:pt x="392077" y="1511585"/>
                </a:lnTo>
                <a:lnTo>
                  <a:pt x="2396627" y="354257"/>
                </a:lnTo>
                <a:close/>
                <a:moveTo>
                  <a:pt x="0" y="0"/>
                </a:moveTo>
                <a:lnTo>
                  <a:pt x="180000" y="0"/>
                </a:lnTo>
                <a:lnTo>
                  <a:pt x="180000" y="3059999"/>
                </a:lnTo>
                <a:lnTo>
                  <a:pt x="3240000" y="3059999"/>
                </a:lnTo>
                <a:lnTo>
                  <a:pt x="3240000" y="3239999"/>
                </a:lnTo>
                <a:lnTo>
                  <a:pt x="180000" y="3239999"/>
                </a:lnTo>
                <a:lnTo>
                  <a:pt x="180000" y="3240000"/>
                </a:lnTo>
                <a:lnTo>
                  <a:pt x="0" y="3240000"/>
                </a:lnTo>
                <a:lnTo>
                  <a:pt x="0" y="3239999"/>
                </a:lnTo>
                <a:lnTo>
                  <a:pt x="0" y="3059999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44" name="Freeform 53">
            <a:extLst>
              <a:ext uri="{FF2B5EF4-FFF2-40B4-BE49-F238E27FC236}">
                <a16:creationId xmlns:a16="http://schemas.microsoft.com/office/drawing/2014/main" id="{526287FD-F3C2-47CD-AB26-D83D83DC6C1F}"/>
              </a:ext>
            </a:extLst>
          </p:cNvPr>
          <p:cNvSpPr/>
          <p:nvPr/>
        </p:nvSpPr>
        <p:spPr>
          <a:xfrm>
            <a:off x="2433340" y="3531031"/>
            <a:ext cx="677786" cy="726465"/>
          </a:xfrm>
          <a:custGeom>
            <a:avLst/>
            <a:gdLst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66950 w 2305050"/>
              <a:gd name="connsiteY3" fmla="*/ 657225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47675 w 2305050"/>
              <a:gd name="connsiteY15" fmla="*/ 2276475 h 2352675"/>
              <a:gd name="connsiteX16" fmla="*/ 238125 w 2305050"/>
              <a:gd name="connsiteY16" fmla="*/ 2171700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66950 w 2305050"/>
              <a:gd name="connsiteY3" fmla="*/ 657225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47675 w 2305050"/>
              <a:gd name="connsiteY15" fmla="*/ 2276475 h 2352675"/>
              <a:gd name="connsiteX16" fmla="*/ 260071 w 2305050"/>
              <a:gd name="connsiteY16" fmla="*/ 2087575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66950 w 2305050"/>
              <a:gd name="connsiteY3" fmla="*/ 657225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47675 w 2305050"/>
              <a:gd name="connsiteY15" fmla="*/ 2276475 h 2352675"/>
              <a:gd name="connsiteX16" fmla="*/ 296647 w 2305050"/>
              <a:gd name="connsiteY16" fmla="*/ 2094890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66950 w 2305050"/>
              <a:gd name="connsiteY3" fmla="*/ 657225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47675 w 2305050"/>
              <a:gd name="connsiteY15" fmla="*/ 227647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66950 w 2305050"/>
              <a:gd name="connsiteY3" fmla="*/ 657225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92554 w 2305050"/>
              <a:gd name="connsiteY3" fmla="*/ 627964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81480 w 2305050"/>
              <a:gd name="connsiteY2" fmla="*/ 476174 h 2352675"/>
              <a:gd name="connsiteX3" fmla="*/ 2292554 w 2305050"/>
              <a:gd name="connsiteY3" fmla="*/ 627964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04671 w 2305050"/>
              <a:gd name="connsiteY2" fmla="*/ 468859 h 2352675"/>
              <a:gd name="connsiteX3" fmla="*/ 2292554 w 2305050"/>
              <a:gd name="connsiteY3" fmla="*/ 627964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1960779 w 2305050"/>
              <a:gd name="connsiteY2" fmla="*/ 472517 h 2352675"/>
              <a:gd name="connsiteX3" fmla="*/ 2292554 w 2305050"/>
              <a:gd name="connsiteY3" fmla="*/ 627964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1960779 w 2305050"/>
              <a:gd name="connsiteY2" fmla="*/ 472517 h 2352675"/>
              <a:gd name="connsiteX3" fmla="*/ 2270609 w 2305050"/>
              <a:gd name="connsiteY3" fmla="*/ 649910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1960779 w 2305050"/>
              <a:gd name="connsiteY2" fmla="*/ 472517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1982725 w 2305050"/>
              <a:gd name="connsiteY2" fmla="*/ 494463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41246 w 2305050"/>
              <a:gd name="connsiteY2" fmla="*/ 498120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41246 w 2305050"/>
              <a:gd name="connsiteY2" fmla="*/ 498120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0217 w 2305050"/>
              <a:gd name="connsiteY17" fmla="*/ 750951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41246 w 2305050"/>
              <a:gd name="connsiteY2" fmla="*/ 498120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0217 w 2305050"/>
              <a:gd name="connsiteY17" fmla="*/ 750951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41246 w 2305050"/>
              <a:gd name="connsiteY2" fmla="*/ 498120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0217 w 2305050"/>
              <a:gd name="connsiteY17" fmla="*/ 750951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41246 w 2305050"/>
              <a:gd name="connsiteY2" fmla="*/ 498120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0217 w 2305050"/>
              <a:gd name="connsiteY17" fmla="*/ 750951 h 2352675"/>
              <a:gd name="connsiteX18" fmla="*/ 0 w 2305050"/>
              <a:gd name="connsiteY18" fmla="*/ 0 h 2352675"/>
              <a:gd name="connsiteX0" fmla="*/ 0 w 2294077"/>
              <a:gd name="connsiteY0" fmla="*/ 0 h 2363647"/>
              <a:gd name="connsiteX1" fmla="*/ 760552 w 2294077"/>
              <a:gd name="connsiteY1" fmla="*/ 572947 h 2363647"/>
              <a:gd name="connsiteX2" fmla="*/ 2030273 w 2294077"/>
              <a:gd name="connsiteY2" fmla="*/ 509092 h 2363647"/>
              <a:gd name="connsiteX3" fmla="*/ 2285239 w 2294077"/>
              <a:gd name="connsiteY3" fmla="*/ 657224 h 2363647"/>
              <a:gd name="connsiteX4" fmla="*/ 1132027 w 2294077"/>
              <a:gd name="connsiteY4" fmla="*/ 1020622 h 2363647"/>
              <a:gd name="connsiteX5" fmla="*/ 1617802 w 2294077"/>
              <a:gd name="connsiteY5" fmla="*/ 1544497 h 2363647"/>
              <a:gd name="connsiteX6" fmla="*/ 2065477 w 2294077"/>
              <a:gd name="connsiteY6" fmla="*/ 1544497 h 2363647"/>
              <a:gd name="connsiteX7" fmla="*/ 2294077 w 2294077"/>
              <a:gd name="connsiteY7" fmla="*/ 1734997 h 2363647"/>
              <a:gd name="connsiteX8" fmla="*/ 1827352 w 2294077"/>
              <a:gd name="connsiteY8" fmla="*/ 1868347 h 2363647"/>
              <a:gd name="connsiteX9" fmla="*/ 1998802 w 2294077"/>
              <a:gd name="connsiteY9" fmla="*/ 2115997 h 2363647"/>
              <a:gd name="connsiteX10" fmla="*/ 1722577 w 2294077"/>
              <a:gd name="connsiteY10" fmla="*/ 1982647 h 2363647"/>
              <a:gd name="connsiteX11" fmla="*/ 1532077 w 2294077"/>
              <a:gd name="connsiteY11" fmla="*/ 2363647 h 2363647"/>
              <a:gd name="connsiteX12" fmla="*/ 1303477 w 2294077"/>
              <a:gd name="connsiteY12" fmla="*/ 2144572 h 2363647"/>
              <a:gd name="connsiteX13" fmla="*/ 1436827 w 2294077"/>
              <a:gd name="connsiteY13" fmla="*/ 1782622 h 2363647"/>
              <a:gd name="connsiteX14" fmla="*/ 912952 w 2294077"/>
              <a:gd name="connsiteY14" fmla="*/ 1201597 h 2363647"/>
              <a:gd name="connsiteX15" fmla="*/ 403784 w 2294077"/>
              <a:gd name="connsiteY15" fmla="*/ 2316707 h 2363647"/>
              <a:gd name="connsiteX16" fmla="*/ 282017 w 2294077"/>
              <a:gd name="connsiteY16" fmla="*/ 2047340 h 2363647"/>
              <a:gd name="connsiteX17" fmla="*/ 509244 w 2294077"/>
              <a:gd name="connsiteY17" fmla="*/ 761923 h 2363647"/>
              <a:gd name="connsiteX18" fmla="*/ 0 w 2294077"/>
              <a:gd name="connsiteY18" fmla="*/ 0 h 2363647"/>
              <a:gd name="connsiteX0" fmla="*/ 6569 w 2300646"/>
              <a:gd name="connsiteY0" fmla="*/ 0 h 2363647"/>
              <a:gd name="connsiteX1" fmla="*/ 767121 w 2300646"/>
              <a:gd name="connsiteY1" fmla="*/ 572947 h 2363647"/>
              <a:gd name="connsiteX2" fmla="*/ 2036842 w 2300646"/>
              <a:gd name="connsiteY2" fmla="*/ 509092 h 2363647"/>
              <a:gd name="connsiteX3" fmla="*/ 2291808 w 2300646"/>
              <a:gd name="connsiteY3" fmla="*/ 657224 h 2363647"/>
              <a:gd name="connsiteX4" fmla="*/ 1138596 w 2300646"/>
              <a:gd name="connsiteY4" fmla="*/ 1020622 h 2363647"/>
              <a:gd name="connsiteX5" fmla="*/ 1624371 w 2300646"/>
              <a:gd name="connsiteY5" fmla="*/ 1544497 h 2363647"/>
              <a:gd name="connsiteX6" fmla="*/ 2072046 w 2300646"/>
              <a:gd name="connsiteY6" fmla="*/ 1544497 h 2363647"/>
              <a:gd name="connsiteX7" fmla="*/ 2300646 w 2300646"/>
              <a:gd name="connsiteY7" fmla="*/ 1734997 h 2363647"/>
              <a:gd name="connsiteX8" fmla="*/ 1833921 w 2300646"/>
              <a:gd name="connsiteY8" fmla="*/ 1868347 h 2363647"/>
              <a:gd name="connsiteX9" fmla="*/ 2005371 w 2300646"/>
              <a:gd name="connsiteY9" fmla="*/ 2115997 h 2363647"/>
              <a:gd name="connsiteX10" fmla="*/ 1729146 w 2300646"/>
              <a:gd name="connsiteY10" fmla="*/ 1982647 h 2363647"/>
              <a:gd name="connsiteX11" fmla="*/ 1538646 w 2300646"/>
              <a:gd name="connsiteY11" fmla="*/ 2363647 h 2363647"/>
              <a:gd name="connsiteX12" fmla="*/ 1310046 w 2300646"/>
              <a:gd name="connsiteY12" fmla="*/ 2144572 h 2363647"/>
              <a:gd name="connsiteX13" fmla="*/ 1443396 w 2300646"/>
              <a:gd name="connsiteY13" fmla="*/ 1782622 h 2363647"/>
              <a:gd name="connsiteX14" fmla="*/ 919521 w 2300646"/>
              <a:gd name="connsiteY14" fmla="*/ 1201597 h 2363647"/>
              <a:gd name="connsiteX15" fmla="*/ 410353 w 2300646"/>
              <a:gd name="connsiteY15" fmla="*/ 2316707 h 2363647"/>
              <a:gd name="connsiteX16" fmla="*/ 288586 w 2300646"/>
              <a:gd name="connsiteY16" fmla="*/ 2047340 h 2363647"/>
              <a:gd name="connsiteX17" fmla="*/ 515813 w 2300646"/>
              <a:gd name="connsiteY17" fmla="*/ 761923 h 2363647"/>
              <a:gd name="connsiteX18" fmla="*/ 6569 w 2300646"/>
              <a:gd name="connsiteY18" fmla="*/ 0 h 2363647"/>
              <a:gd name="connsiteX0" fmla="*/ 6569 w 2300646"/>
              <a:gd name="connsiteY0" fmla="*/ 5505 h 2369152"/>
              <a:gd name="connsiteX1" fmla="*/ 767121 w 2300646"/>
              <a:gd name="connsiteY1" fmla="*/ 578452 h 2369152"/>
              <a:gd name="connsiteX2" fmla="*/ 2036842 w 2300646"/>
              <a:gd name="connsiteY2" fmla="*/ 514597 h 2369152"/>
              <a:gd name="connsiteX3" fmla="*/ 2291808 w 2300646"/>
              <a:gd name="connsiteY3" fmla="*/ 662729 h 2369152"/>
              <a:gd name="connsiteX4" fmla="*/ 1138596 w 2300646"/>
              <a:gd name="connsiteY4" fmla="*/ 1026127 h 2369152"/>
              <a:gd name="connsiteX5" fmla="*/ 1624371 w 2300646"/>
              <a:gd name="connsiteY5" fmla="*/ 1550002 h 2369152"/>
              <a:gd name="connsiteX6" fmla="*/ 2072046 w 2300646"/>
              <a:gd name="connsiteY6" fmla="*/ 1550002 h 2369152"/>
              <a:gd name="connsiteX7" fmla="*/ 2300646 w 2300646"/>
              <a:gd name="connsiteY7" fmla="*/ 1740502 h 2369152"/>
              <a:gd name="connsiteX8" fmla="*/ 1833921 w 2300646"/>
              <a:gd name="connsiteY8" fmla="*/ 1873852 h 2369152"/>
              <a:gd name="connsiteX9" fmla="*/ 2005371 w 2300646"/>
              <a:gd name="connsiteY9" fmla="*/ 2121502 h 2369152"/>
              <a:gd name="connsiteX10" fmla="*/ 1729146 w 2300646"/>
              <a:gd name="connsiteY10" fmla="*/ 1988152 h 2369152"/>
              <a:gd name="connsiteX11" fmla="*/ 1538646 w 2300646"/>
              <a:gd name="connsiteY11" fmla="*/ 2369152 h 2369152"/>
              <a:gd name="connsiteX12" fmla="*/ 1310046 w 2300646"/>
              <a:gd name="connsiteY12" fmla="*/ 2150077 h 2369152"/>
              <a:gd name="connsiteX13" fmla="*/ 1443396 w 2300646"/>
              <a:gd name="connsiteY13" fmla="*/ 1788127 h 2369152"/>
              <a:gd name="connsiteX14" fmla="*/ 919521 w 2300646"/>
              <a:gd name="connsiteY14" fmla="*/ 1207102 h 2369152"/>
              <a:gd name="connsiteX15" fmla="*/ 410353 w 2300646"/>
              <a:gd name="connsiteY15" fmla="*/ 2322212 h 2369152"/>
              <a:gd name="connsiteX16" fmla="*/ 288586 w 2300646"/>
              <a:gd name="connsiteY16" fmla="*/ 2052845 h 2369152"/>
              <a:gd name="connsiteX17" fmla="*/ 515813 w 2300646"/>
              <a:gd name="connsiteY17" fmla="*/ 767428 h 2369152"/>
              <a:gd name="connsiteX18" fmla="*/ 6569 w 2300646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43194 w 2305244"/>
              <a:gd name="connsiteY4" fmla="*/ 1026127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924119 w 2305244"/>
              <a:gd name="connsiteY14" fmla="*/ 1207102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43194 w 2305244"/>
              <a:gd name="connsiteY4" fmla="*/ 1026127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909489 w 2305244"/>
              <a:gd name="connsiteY14" fmla="*/ 1185156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06618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909489 w 2305244"/>
              <a:gd name="connsiteY14" fmla="*/ 1185156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06618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898516 w 2305244"/>
              <a:gd name="connsiteY14" fmla="*/ 1196129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898516 w 2305244"/>
              <a:gd name="connsiteY14" fmla="*/ 1196129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73597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513830 w 2305244"/>
              <a:gd name="connsiteY13" fmla="*/ 1784469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95542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50914 w 2305244"/>
              <a:gd name="connsiteY5" fmla="*/ 1597551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95542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76517 w 2305244"/>
              <a:gd name="connsiteY5" fmla="*/ 1608523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95542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76517 w 2305244"/>
              <a:gd name="connsiteY5" fmla="*/ 1608523 h 2369152"/>
              <a:gd name="connsiteX6" fmla="*/ 2032752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95542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2305244 w 2305244"/>
              <a:gd name="connsiteY0" fmla="*/ 1740502 h 2369152"/>
              <a:gd name="connsiteX1" fmla="*/ 1838519 w 2305244"/>
              <a:gd name="connsiteY1" fmla="*/ 1873852 h 2369152"/>
              <a:gd name="connsiteX2" fmla="*/ 2009969 w 2305244"/>
              <a:gd name="connsiteY2" fmla="*/ 2121502 h 2369152"/>
              <a:gd name="connsiteX3" fmla="*/ 1733744 w 2305244"/>
              <a:gd name="connsiteY3" fmla="*/ 1988152 h 2369152"/>
              <a:gd name="connsiteX4" fmla="*/ 1543244 w 2305244"/>
              <a:gd name="connsiteY4" fmla="*/ 2369152 h 2369152"/>
              <a:gd name="connsiteX5" fmla="*/ 1314644 w 2305244"/>
              <a:gd name="connsiteY5" fmla="*/ 2150077 h 2369152"/>
              <a:gd name="connsiteX6" fmla="*/ 1495542 w 2305244"/>
              <a:gd name="connsiteY6" fmla="*/ 1788127 h 2369152"/>
              <a:gd name="connsiteX7" fmla="*/ 909489 w 2305244"/>
              <a:gd name="connsiteY7" fmla="*/ 1225390 h 2369152"/>
              <a:gd name="connsiteX8" fmla="*/ 414951 w 2305244"/>
              <a:gd name="connsiteY8" fmla="*/ 2322212 h 2369152"/>
              <a:gd name="connsiteX9" fmla="*/ 293184 w 2305244"/>
              <a:gd name="connsiteY9" fmla="*/ 2052845 h 2369152"/>
              <a:gd name="connsiteX10" fmla="*/ 520411 w 2305244"/>
              <a:gd name="connsiteY10" fmla="*/ 767428 h 2369152"/>
              <a:gd name="connsiteX11" fmla="*/ 11167 w 2305244"/>
              <a:gd name="connsiteY11" fmla="*/ 5505 h 2369152"/>
              <a:gd name="connsiteX12" fmla="*/ 771719 w 2305244"/>
              <a:gd name="connsiteY12" fmla="*/ 578452 h 2369152"/>
              <a:gd name="connsiteX13" fmla="*/ 2041440 w 2305244"/>
              <a:gd name="connsiteY13" fmla="*/ 514597 h 2369152"/>
              <a:gd name="connsiteX14" fmla="*/ 2296406 w 2305244"/>
              <a:gd name="connsiteY14" fmla="*/ 662729 h 2369152"/>
              <a:gd name="connsiteX15" fmla="*/ 1124906 w 2305244"/>
              <a:gd name="connsiteY15" fmla="*/ 1004182 h 2369152"/>
              <a:gd name="connsiteX16" fmla="*/ 1676517 w 2305244"/>
              <a:gd name="connsiteY16" fmla="*/ 1608523 h 2369152"/>
              <a:gd name="connsiteX17" fmla="*/ 2124192 w 2305244"/>
              <a:gd name="connsiteY17" fmla="*/ 1641442 h 2369152"/>
              <a:gd name="connsiteX0" fmla="*/ 2305244 w 2305244"/>
              <a:gd name="connsiteY0" fmla="*/ 1740502 h 2369152"/>
              <a:gd name="connsiteX1" fmla="*/ 1838519 w 2305244"/>
              <a:gd name="connsiteY1" fmla="*/ 1873852 h 2369152"/>
              <a:gd name="connsiteX2" fmla="*/ 2009969 w 2305244"/>
              <a:gd name="connsiteY2" fmla="*/ 2121502 h 2369152"/>
              <a:gd name="connsiteX3" fmla="*/ 1733744 w 2305244"/>
              <a:gd name="connsiteY3" fmla="*/ 1988152 h 2369152"/>
              <a:gd name="connsiteX4" fmla="*/ 1543244 w 2305244"/>
              <a:gd name="connsiteY4" fmla="*/ 2369152 h 2369152"/>
              <a:gd name="connsiteX5" fmla="*/ 1314644 w 2305244"/>
              <a:gd name="connsiteY5" fmla="*/ 2150077 h 2369152"/>
              <a:gd name="connsiteX6" fmla="*/ 1495542 w 2305244"/>
              <a:gd name="connsiteY6" fmla="*/ 1788127 h 2369152"/>
              <a:gd name="connsiteX7" fmla="*/ 909489 w 2305244"/>
              <a:gd name="connsiteY7" fmla="*/ 1225390 h 2369152"/>
              <a:gd name="connsiteX8" fmla="*/ 414951 w 2305244"/>
              <a:gd name="connsiteY8" fmla="*/ 2322212 h 2369152"/>
              <a:gd name="connsiteX9" fmla="*/ 293184 w 2305244"/>
              <a:gd name="connsiteY9" fmla="*/ 2052845 h 2369152"/>
              <a:gd name="connsiteX10" fmla="*/ 520411 w 2305244"/>
              <a:gd name="connsiteY10" fmla="*/ 767428 h 2369152"/>
              <a:gd name="connsiteX11" fmla="*/ 11167 w 2305244"/>
              <a:gd name="connsiteY11" fmla="*/ 5505 h 2369152"/>
              <a:gd name="connsiteX12" fmla="*/ 771719 w 2305244"/>
              <a:gd name="connsiteY12" fmla="*/ 578452 h 2369152"/>
              <a:gd name="connsiteX13" fmla="*/ 2041440 w 2305244"/>
              <a:gd name="connsiteY13" fmla="*/ 514597 h 2369152"/>
              <a:gd name="connsiteX14" fmla="*/ 2296406 w 2305244"/>
              <a:gd name="connsiteY14" fmla="*/ 662729 h 2369152"/>
              <a:gd name="connsiteX15" fmla="*/ 1124906 w 2305244"/>
              <a:gd name="connsiteY15" fmla="*/ 1004182 h 2369152"/>
              <a:gd name="connsiteX16" fmla="*/ 1676517 w 2305244"/>
              <a:gd name="connsiteY16" fmla="*/ 1608523 h 2369152"/>
              <a:gd name="connsiteX17" fmla="*/ 2102246 w 2305244"/>
              <a:gd name="connsiteY17" fmla="*/ 1579262 h 2369152"/>
              <a:gd name="connsiteX0" fmla="*/ 2275983 w 2296406"/>
              <a:gd name="connsiteY0" fmla="*/ 1747817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102246 w 2296406"/>
              <a:gd name="connsiteY17" fmla="*/ 1579262 h 2369152"/>
              <a:gd name="connsiteX0" fmla="*/ 2290614 w 2296406"/>
              <a:gd name="connsiteY0" fmla="*/ 1777078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102246 w 2296406"/>
              <a:gd name="connsiteY17" fmla="*/ 1579262 h 2369152"/>
              <a:gd name="connsiteX0" fmla="*/ 2290614 w 2296406"/>
              <a:gd name="connsiteY0" fmla="*/ 1740502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102246 w 2296406"/>
              <a:gd name="connsiteY17" fmla="*/ 1579262 h 2369152"/>
              <a:gd name="connsiteX0" fmla="*/ 2290614 w 2296406"/>
              <a:gd name="connsiteY0" fmla="*/ 1740502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62012 w 2296406"/>
              <a:gd name="connsiteY17" fmla="*/ 1560974 h 2369152"/>
              <a:gd name="connsiteX0" fmla="*/ 2257695 w 2296406"/>
              <a:gd name="connsiteY0" fmla="*/ 1755133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62012 w 2296406"/>
              <a:gd name="connsiteY17" fmla="*/ 1560974 h 2369152"/>
              <a:gd name="connsiteX0" fmla="*/ 2279640 w 2296406"/>
              <a:gd name="connsiteY0" fmla="*/ 1747818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62012 w 2296406"/>
              <a:gd name="connsiteY17" fmla="*/ 1560974 h 2369152"/>
              <a:gd name="connsiteX0" fmla="*/ 2279640 w 2296406"/>
              <a:gd name="connsiteY0" fmla="*/ 1747818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94931 w 2296406"/>
              <a:gd name="connsiteY17" fmla="*/ 1557316 h 2369152"/>
              <a:gd name="connsiteX0" fmla="*/ 2279640 w 2296406"/>
              <a:gd name="connsiteY0" fmla="*/ 1747818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9145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94931 w 2296406"/>
              <a:gd name="connsiteY17" fmla="*/ 1557316 h 2369152"/>
              <a:gd name="connsiteX0" fmla="*/ 2279640 w 2296406"/>
              <a:gd name="connsiteY0" fmla="*/ 1747818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80482 w 2296406"/>
              <a:gd name="connsiteY5" fmla="*/ 2120816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94931 w 2296406"/>
              <a:gd name="connsiteY17" fmla="*/ 1557316 h 2369152"/>
              <a:gd name="connsiteX0" fmla="*/ 2279640 w 2296406"/>
              <a:gd name="connsiteY0" fmla="*/ 1747818 h 2354521"/>
              <a:gd name="connsiteX1" fmla="*/ 1838519 w 2296406"/>
              <a:gd name="connsiteY1" fmla="*/ 1873852 h 2354521"/>
              <a:gd name="connsiteX2" fmla="*/ 2009969 w 2296406"/>
              <a:gd name="connsiteY2" fmla="*/ 2121502 h 2354521"/>
              <a:gd name="connsiteX3" fmla="*/ 1733744 w 2296406"/>
              <a:gd name="connsiteY3" fmla="*/ 1988152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38519 w 2296406"/>
              <a:gd name="connsiteY1" fmla="*/ 1873852 h 2354521"/>
              <a:gd name="connsiteX2" fmla="*/ 2009969 w 2296406"/>
              <a:gd name="connsiteY2" fmla="*/ 2121502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2009969 w 2296406"/>
              <a:gd name="connsiteY2" fmla="*/ 2121502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1991681 w 2296406"/>
              <a:gd name="connsiteY2" fmla="*/ 2136133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2042887 w 2296406"/>
              <a:gd name="connsiteY2" fmla="*/ 2194655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1955104 w 2296406"/>
              <a:gd name="connsiteY2" fmla="*/ 2095900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1955104 w 2296406"/>
              <a:gd name="connsiteY2" fmla="*/ 2095900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1955104 w 2296406"/>
              <a:gd name="connsiteY2" fmla="*/ 2095900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23889 w 2296406"/>
              <a:gd name="connsiteY1" fmla="*/ 1837277 h 2354521"/>
              <a:gd name="connsiteX2" fmla="*/ 1955104 w 2296406"/>
              <a:gd name="connsiteY2" fmla="*/ 2095900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27546 w 2296406"/>
              <a:gd name="connsiteY1" fmla="*/ 1826304 h 2354521"/>
              <a:gd name="connsiteX2" fmla="*/ 1955104 w 2296406"/>
              <a:gd name="connsiteY2" fmla="*/ 2095900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2296406" h="2354521">
                <a:moveTo>
                  <a:pt x="2279640" y="1747818"/>
                </a:moveTo>
                <a:lnTo>
                  <a:pt x="1827546" y="1826304"/>
                </a:lnTo>
                <a:cubicBezTo>
                  <a:pt x="1873723" y="1907635"/>
                  <a:pt x="1985737" y="2047488"/>
                  <a:pt x="1955104" y="2095900"/>
                </a:cubicBezTo>
                <a:cubicBezTo>
                  <a:pt x="1897166" y="2139232"/>
                  <a:pt x="1773393" y="2006999"/>
                  <a:pt x="1682537" y="1962549"/>
                </a:cubicBezTo>
                <a:lnTo>
                  <a:pt x="1528613" y="2354521"/>
                </a:lnTo>
                <a:lnTo>
                  <a:pt x="1380482" y="2120816"/>
                </a:lnTo>
                <a:lnTo>
                  <a:pt x="1495542" y="1788127"/>
                </a:lnTo>
                <a:lnTo>
                  <a:pt x="909489" y="1225390"/>
                </a:lnTo>
                <a:lnTo>
                  <a:pt x="414951" y="2322212"/>
                </a:lnTo>
                <a:lnTo>
                  <a:pt x="293184" y="2052845"/>
                </a:lnTo>
                <a:lnTo>
                  <a:pt x="520411" y="767428"/>
                </a:lnTo>
                <a:cubicBezTo>
                  <a:pt x="325060" y="542715"/>
                  <a:pt x="-71458" y="102202"/>
                  <a:pt x="11167" y="5505"/>
                </a:cubicBezTo>
                <a:cubicBezTo>
                  <a:pt x="111065" y="-52229"/>
                  <a:pt x="554777" y="358209"/>
                  <a:pt x="771719" y="578452"/>
                </a:cubicBezTo>
                <a:lnTo>
                  <a:pt x="2041440" y="514597"/>
                </a:lnTo>
                <a:lnTo>
                  <a:pt x="2296406" y="662729"/>
                </a:lnTo>
                <a:lnTo>
                  <a:pt x="1124906" y="1004182"/>
                </a:lnTo>
                <a:lnTo>
                  <a:pt x="1676517" y="1608523"/>
                </a:lnTo>
                <a:cubicBezTo>
                  <a:pt x="1795262" y="1589016"/>
                  <a:pt x="2094931" y="1557316"/>
                  <a:pt x="2094931" y="1557316"/>
                </a:cubicBezTo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</p:spTree>
    <p:extLst>
      <p:ext uri="{BB962C8B-B14F-4D97-AF65-F5344CB8AC3E}">
        <p14:creationId xmlns:p14="http://schemas.microsoft.com/office/powerpoint/2010/main" val="420127803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5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7" grpId="0"/>
      <p:bldP spid="28" grpId="0"/>
      <p:bldP spid="29" grpId="0"/>
      <p:bldP spid="3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34">
            <a:extLst>
              <a:ext uri="{FF2B5EF4-FFF2-40B4-BE49-F238E27FC236}">
                <a16:creationId xmlns:a16="http://schemas.microsoft.com/office/drawing/2014/main" id="{735AAA2B-667A-4857-8351-8F257BF0BD97}"/>
              </a:ext>
            </a:extLst>
          </p:cNvPr>
          <p:cNvSpPr/>
          <p:nvPr/>
        </p:nvSpPr>
        <p:spPr>
          <a:xfrm>
            <a:off x="6437272" y="5354576"/>
            <a:ext cx="652766" cy="652766"/>
          </a:xfrm>
          <a:prstGeom prst="rect">
            <a:avLst/>
          </a:prstGeom>
          <a:solidFill>
            <a:schemeClr val="bg1"/>
          </a:solidFill>
          <a:ln w="254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509FFE91-8158-416F-BB1D-206AE6F33984}"/>
              </a:ext>
            </a:extLst>
          </p:cNvPr>
          <p:cNvSpPr/>
          <p:nvPr/>
        </p:nvSpPr>
        <p:spPr>
          <a:xfrm>
            <a:off x="6456907" y="1841864"/>
            <a:ext cx="652766" cy="652766"/>
          </a:xfrm>
          <a:prstGeom prst="rect">
            <a:avLst/>
          </a:prstGeom>
          <a:solidFill>
            <a:schemeClr val="bg1"/>
          </a:solidFill>
          <a:ln w="254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B1AE79D7-1002-45DA-9A86-D2B8CE611069}"/>
              </a:ext>
            </a:extLst>
          </p:cNvPr>
          <p:cNvSpPr/>
          <p:nvPr/>
        </p:nvSpPr>
        <p:spPr>
          <a:xfrm>
            <a:off x="7440634" y="2920491"/>
            <a:ext cx="652766" cy="652766"/>
          </a:xfrm>
          <a:prstGeom prst="rect">
            <a:avLst/>
          </a:prstGeom>
          <a:solidFill>
            <a:schemeClr val="bg1"/>
          </a:solidFill>
          <a:ln w="254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8C0BDC61-3834-4E3A-AC07-EBFEC977684D}"/>
              </a:ext>
            </a:extLst>
          </p:cNvPr>
          <p:cNvSpPr/>
          <p:nvPr/>
        </p:nvSpPr>
        <p:spPr>
          <a:xfrm>
            <a:off x="7449862" y="4140837"/>
            <a:ext cx="652766" cy="652766"/>
          </a:xfrm>
          <a:prstGeom prst="rect">
            <a:avLst/>
          </a:prstGeom>
          <a:solidFill>
            <a:schemeClr val="bg1"/>
          </a:solidFill>
          <a:ln w="254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735F7F3-C1B5-4B60-A00A-4EB618DDFB5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zh-TW" altLang="en-US" dirty="0"/>
              <a:t>報考動機</a:t>
            </a:r>
            <a:endParaRPr lang="en-US" dirty="0"/>
          </a:p>
        </p:txBody>
      </p:sp>
      <p:sp>
        <p:nvSpPr>
          <p:cNvPr id="3" name="Donut 1">
            <a:extLst>
              <a:ext uri="{FF2B5EF4-FFF2-40B4-BE49-F238E27FC236}">
                <a16:creationId xmlns:a16="http://schemas.microsoft.com/office/drawing/2014/main" id="{5E15D1F9-5473-4CBE-BD89-9FEC99C47972}"/>
              </a:ext>
            </a:extLst>
          </p:cNvPr>
          <p:cNvSpPr/>
          <p:nvPr/>
        </p:nvSpPr>
        <p:spPr>
          <a:xfrm>
            <a:off x="3917693" y="2538753"/>
            <a:ext cx="2799629" cy="2799629"/>
          </a:xfrm>
          <a:prstGeom prst="donut">
            <a:avLst>
              <a:gd name="adj" fmla="val 1647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85DCB59-B472-4C67-8287-081F5DB1BCC6}"/>
              </a:ext>
            </a:extLst>
          </p:cNvPr>
          <p:cNvSpPr txBox="1"/>
          <p:nvPr/>
        </p:nvSpPr>
        <p:spPr>
          <a:xfrm>
            <a:off x="1027097" y="2085428"/>
            <a:ext cx="241547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zh-TW" altLang="en-US" sz="3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我知道科法所在做什麼</a:t>
            </a:r>
            <a:endParaRPr lang="ko-KR" altLang="en-US" sz="3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703858EA-826C-407A-8B6C-F2209AD04328}"/>
              </a:ext>
            </a:extLst>
          </p:cNvPr>
          <p:cNvCxnSpPr>
            <a:cxnSpLocks/>
          </p:cNvCxnSpPr>
          <p:nvPr/>
        </p:nvCxnSpPr>
        <p:spPr>
          <a:xfrm>
            <a:off x="951049" y="2578577"/>
            <a:ext cx="2799629" cy="15225"/>
          </a:xfrm>
          <a:prstGeom prst="line">
            <a:avLst/>
          </a:prstGeom>
          <a:ln w="25400">
            <a:solidFill>
              <a:schemeClr val="accent5"/>
            </a:solidFill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23B6D7D3-5C91-4D60-8E38-BDCF1F6B9F01}"/>
              </a:ext>
            </a:extLst>
          </p:cNvPr>
          <p:cNvCxnSpPr>
            <a:cxnSpLocks/>
            <a:endCxn id="3" idx="1"/>
          </p:cNvCxnSpPr>
          <p:nvPr/>
        </p:nvCxnSpPr>
        <p:spPr>
          <a:xfrm>
            <a:off x="3750678" y="2593802"/>
            <a:ext cx="577011" cy="354947"/>
          </a:xfrm>
          <a:prstGeom prst="line">
            <a:avLst/>
          </a:prstGeom>
          <a:ln w="2540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B17DFF94-41AE-4E2C-A813-B784356E6A00}"/>
              </a:ext>
            </a:extLst>
          </p:cNvPr>
          <p:cNvSpPr txBox="1"/>
          <p:nvPr/>
        </p:nvSpPr>
        <p:spPr>
          <a:xfrm>
            <a:off x="4394345" y="4210685"/>
            <a:ext cx="17778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教授對你的第一印象</a:t>
            </a:r>
            <a:endParaRPr lang="ko-KR" altLang="en-US" sz="2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8BDFF808-7742-4324-B770-C26454320738}"/>
              </a:ext>
            </a:extLst>
          </p:cNvPr>
          <p:cNvCxnSpPr>
            <a:cxnSpLocks/>
          </p:cNvCxnSpPr>
          <p:nvPr/>
        </p:nvCxnSpPr>
        <p:spPr>
          <a:xfrm>
            <a:off x="8099008" y="4467220"/>
            <a:ext cx="3142609" cy="4070"/>
          </a:xfrm>
          <a:prstGeom prst="line">
            <a:avLst/>
          </a:prstGeom>
          <a:ln w="25400">
            <a:solidFill>
              <a:schemeClr val="accent3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0CA12DE2-A587-44D8-9F4E-6D6D067F4180}"/>
              </a:ext>
            </a:extLst>
          </p:cNvPr>
          <p:cNvCxnSpPr>
            <a:cxnSpLocks/>
          </p:cNvCxnSpPr>
          <p:nvPr/>
        </p:nvCxnSpPr>
        <p:spPr>
          <a:xfrm>
            <a:off x="7096998" y="2168247"/>
            <a:ext cx="4144619" cy="0"/>
          </a:xfrm>
          <a:prstGeom prst="line">
            <a:avLst/>
          </a:prstGeom>
          <a:ln w="25400">
            <a:solidFill>
              <a:schemeClr val="accent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0B23E1BE-57F2-48DC-8CD4-6DD73AF036AE}"/>
              </a:ext>
            </a:extLst>
          </p:cNvPr>
          <p:cNvCxnSpPr>
            <a:cxnSpLocks/>
          </p:cNvCxnSpPr>
          <p:nvPr/>
        </p:nvCxnSpPr>
        <p:spPr>
          <a:xfrm>
            <a:off x="7096998" y="5685029"/>
            <a:ext cx="4144619" cy="0"/>
          </a:xfrm>
          <a:prstGeom prst="line">
            <a:avLst/>
          </a:prstGeom>
          <a:ln w="25400">
            <a:solidFill>
              <a:schemeClr val="accent4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24281E34-7DDC-4A0D-9E48-227F2BB1AD7C}"/>
              </a:ext>
            </a:extLst>
          </p:cNvPr>
          <p:cNvCxnSpPr>
            <a:cxnSpLocks/>
          </p:cNvCxnSpPr>
          <p:nvPr/>
        </p:nvCxnSpPr>
        <p:spPr>
          <a:xfrm>
            <a:off x="8099008" y="3235818"/>
            <a:ext cx="3142609" cy="4070"/>
          </a:xfrm>
          <a:prstGeom prst="line">
            <a:avLst/>
          </a:prstGeom>
          <a:ln w="25400">
            <a:solidFill>
              <a:schemeClr val="accent2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Round Same Side Corner Rectangle 8">
            <a:extLst>
              <a:ext uri="{FF2B5EF4-FFF2-40B4-BE49-F238E27FC236}">
                <a16:creationId xmlns:a16="http://schemas.microsoft.com/office/drawing/2014/main" id="{EFD0BC64-0781-42B6-8610-91E7FDD21825}"/>
              </a:ext>
            </a:extLst>
          </p:cNvPr>
          <p:cNvSpPr/>
          <p:nvPr/>
        </p:nvSpPr>
        <p:spPr>
          <a:xfrm>
            <a:off x="4805265" y="2948750"/>
            <a:ext cx="996243" cy="1111358"/>
          </a:xfrm>
          <a:custGeom>
            <a:avLst/>
            <a:gdLst/>
            <a:ahLst/>
            <a:cxnLst/>
            <a:rect l="l" t="t" r="r" b="b"/>
            <a:pathLst>
              <a:path w="3197597" h="3202496">
                <a:moveTo>
                  <a:pt x="601421" y="1611393"/>
                </a:moveTo>
                <a:lnTo>
                  <a:pt x="2596176" y="1611393"/>
                </a:lnTo>
                <a:cubicBezTo>
                  <a:pt x="2928331" y="1611393"/>
                  <a:pt x="3197594" y="1880656"/>
                  <a:pt x="3197594" y="2212811"/>
                </a:cubicBezTo>
                <a:lnTo>
                  <a:pt x="3197594" y="2776360"/>
                </a:lnTo>
                <a:lnTo>
                  <a:pt x="3197597" y="2776360"/>
                </a:lnTo>
                <a:lnTo>
                  <a:pt x="3197597" y="2914824"/>
                </a:lnTo>
                <a:lnTo>
                  <a:pt x="3197198" y="2914824"/>
                </a:lnTo>
                <a:lnTo>
                  <a:pt x="3197198" y="3202496"/>
                </a:lnTo>
                <a:lnTo>
                  <a:pt x="398" y="3202496"/>
                </a:lnTo>
                <a:lnTo>
                  <a:pt x="398" y="2914824"/>
                </a:lnTo>
                <a:lnTo>
                  <a:pt x="0" y="2914824"/>
                </a:lnTo>
                <a:lnTo>
                  <a:pt x="0" y="2212811"/>
                </a:lnTo>
                <a:cubicBezTo>
                  <a:pt x="0" y="1880656"/>
                  <a:pt x="269266" y="1611393"/>
                  <a:pt x="601421" y="1611393"/>
                </a:cubicBezTo>
                <a:close/>
                <a:moveTo>
                  <a:pt x="1598801" y="0"/>
                </a:moveTo>
                <a:cubicBezTo>
                  <a:pt x="1998649" y="0"/>
                  <a:pt x="2322791" y="324142"/>
                  <a:pt x="2322791" y="723993"/>
                </a:cubicBezTo>
                <a:cubicBezTo>
                  <a:pt x="2322791" y="1123843"/>
                  <a:pt x="1998649" y="1447985"/>
                  <a:pt x="1598801" y="1447985"/>
                </a:cubicBezTo>
                <a:cubicBezTo>
                  <a:pt x="1198951" y="1447985"/>
                  <a:pt x="874809" y="1123843"/>
                  <a:pt x="874809" y="723993"/>
                </a:cubicBezTo>
                <a:cubicBezTo>
                  <a:pt x="874809" y="324142"/>
                  <a:pt x="1198951" y="0"/>
                  <a:pt x="1598801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10" name="想法泡泡: 雲朵 9">
            <a:extLst>
              <a:ext uri="{FF2B5EF4-FFF2-40B4-BE49-F238E27FC236}">
                <a16:creationId xmlns:a16="http://schemas.microsoft.com/office/drawing/2014/main" id="{6F8C8519-87DE-46E7-871D-8AA7EAEA5E3A}"/>
              </a:ext>
            </a:extLst>
          </p:cNvPr>
          <p:cNvSpPr/>
          <p:nvPr/>
        </p:nvSpPr>
        <p:spPr>
          <a:xfrm>
            <a:off x="6578011" y="2003733"/>
            <a:ext cx="397269" cy="329027"/>
          </a:xfrm>
          <a:prstGeom prst="cloudCallout">
            <a:avLst/>
          </a:prstGeom>
          <a:solidFill>
            <a:srgbClr val="EE6CC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15" name="文字方塊 14">
            <a:extLst>
              <a:ext uri="{FF2B5EF4-FFF2-40B4-BE49-F238E27FC236}">
                <a16:creationId xmlns:a16="http://schemas.microsoft.com/office/drawing/2014/main" id="{EFD6AA02-D6D8-47CE-AF41-6EE13BBC5900}"/>
              </a:ext>
            </a:extLst>
          </p:cNvPr>
          <p:cNvSpPr txBox="1"/>
          <p:nvPr/>
        </p:nvSpPr>
        <p:spPr>
          <a:xfrm>
            <a:off x="7486507" y="1794236"/>
            <a:ext cx="32624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為什麼想要考科法所？</a:t>
            </a:r>
          </a:p>
        </p:txBody>
      </p:sp>
      <p:sp>
        <p:nvSpPr>
          <p:cNvPr id="43" name="文字方塊 42">
            <a:extLst>
              <a:ext uri="{FF2B5EF4-FFF2-40B4-BE49-F238E27FC236}">
                <a16:creationId xmlns:a16="http://schemas.microsoft.com/office/drawing/2014/main" id="{E5C4C6F9-6DFA-4564-B58E-7B292F8E8FFF}"/>
              </a:ext>
            </a:extLst>
          </p:cNvPr>
          <p:cNvSpPr txBox="1"/>
          <p:nvPr/>
        </p:nvSpPr>
        <p:spPr>
          <a:xfrm>
            <a:off x="8406101" y="2856827"/>
            <a:ext cx="32624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為什麼不是別的管道？</a:t>
            </a:r>
          </a:p>
        </p:txBody>
      </p:sp>
      <p:sp>
        <p:nvSpPr>
          <p:cNvPr id="44" name="文字方塊 43">
            <a:extLst>
              <a:ext uri="{FF2B5EF4-FFF2-40B4-BE49-F238E27FC236}">
                <a16:creationId xmlns:a16="http://schemas.microsoft.com/office/drawing/2014/main" id="{DD7F3134-B521-4C34-BFA9-749F564A97F5}"/>
              </a:ext>
            </a:extLst>
          </p:cNvPr>
          <p:cNvSpPr txBox="1"/>
          <p:nvPr/>
        </p:nvSpPr>
        <p:spPr>
          <a:xfrm>
            <a:off x="8286962" y="4103754"/>
            <a:ext cx="29546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科法所為什麼要你？</a:t>
            </a:r>
          </a:p>
        </p:txBody>
      </p:sp>
      <p:sp>
        <p:nvSpPr>
          <p:cNvPr id="45" name="Rounded Rectangle 20">
            <a:extLst>
              <a:ext uri="{FF2B5EF4-FFF2-40B4-BE49-F238E27FC236}">
                <a16:creationId xmlns:a16="http://schemas.microsoft.com/office/drawing/2014/main" id="{C9FD5618-2831-4FE7-B7C5-2AECEE4C1E58}"/>
              </a:ext>
            </a:extLst>
          </p:cNvPr>
          <p:cNvSpPr>
            <a:spLocks noChangeAspect="1"/>
          </p:cNvSpPr>
          <p:nvPr/>
        </p:nvSpPr>
        <p:spPr>
          <a:xfrm rot="2160000">
            <a:off x="6545845" y="5454240"/>
            <a:ext cx="448319" cy="483730"/>
          </a:xfrm>
          <a:custGeom>
            <a:avLst/>
            <a:gdLst/>
            <a:ahLst/>
            <a:cxnLst/>
            <a:rect l="l" t="t" r="r" b="b"/>
            <a:pathLst>
              <a:path w="2735240" h="2951283">
                <a:moveTo>
                  <a:pt x="945240" y="943134"/>
                </a:moveTo>
                <a:cubicBezTo>
                  <a:pt x="504657" y="1263236"/>
                  <a:pt x="406988" y="1879894"/>
                  <a:pt x="727090" y="2320477"/>
                </a:cubicBezTo>
                <a:cubicBezTo>
                  <a:pt x="1047193" y="2761060"/>
                  <a:pt x="1663850" y="2858729"/>
                  <a:pt x="2104434" y="2538627"/>
                </a:cubicBezTo>
                <a:cubicBezTo>
                  <a:pt x="2545017" y="2218524"/>
                  <a:pt x="2642686" y="1601867"/>
                  <a:pt x="2322584" y="1161283"/>
                </a:cubicBezTo>
                <a:cubicBezTo>
                  <a:pt x="2003839" y="722570"/>
                  <a:pt x="1391052" y="623866"/>
                  <a:pt x="951049" y="939346"/>
                </a:cubicBezTo>
                <a:lnTo>
                  <a:pt x="1557721" y="1618250"/>
                </a:lnTo>
                <a:cubicBezTo>
                  <a:pt x="1596798" y="1621348"/>
                  <a:pt x="1633874" y="1641400"/>
                  <a:pt x="1658719" y="1675596"/>
                </a:cubicBezTo>
                <a:cubicBezTo>
                  <a:pt x="1705470" y="1739944"/>
                  <a:pt x="1691206" y="1830007"/>
                  <a:pt x="1626858" y="1876758"/>
                </a:cubicBezTo>
                <a:cubicBezTo>
                  <a:pt x="1562511" y="1923509"/>
                  <a:pt x="1472448" y="1909245"/>
                  <a:pt x="1425696" y="1844897"/>
                </a:cubicBezTo>
                <a:cubicBezTo>
                  <a:pt x="1398776" y="1807844"/>
                  <a:pt x="1392087" y="1762265"/>
                  <a:pt x="1405709" y="1721944"/>
                </a:cubicBezTo>
                <a:lnTo>
                  <a:pt x="950242" y="939871"/>
                </a:lnTo>
                <a:cubicBezTo>
                  <a:pt x="948462" y="940800"/>
                  <a:pt x="946850" y="941964"/>
                  <a:pt x="945240" y="943134"/>
                </a:cubicBezTo>
                <a:close/>
                <a:moveTo>
                  <a:pt x="390013" y="178929"/>
                </a:moveTo>
                <a:cubicBezTo>
                  <a:pt x="223423" y="299964"/>
                  <a:pt x="186493" y="533130"/>
                  <a:pt x="307528" y="699721"/>
                </a:cubicBezTo>
                <a:cubicBezTo>
                  <a:pt x="392822" y="817118"/>
                  <a:pt x="533802" y="870124"/>
                  <a:pt x="667672" y="847235"/>
                </a:cubicBezTo>
                <a:lnTo>
                  <a:pt x="556452" y="694153"/>
                </a:lnTo>
                <a:lnTo>
                  <a:pt x="528500" y="714461"/>
                </a:lnTo>
                <a:cubicBezTo>
                  <a:pt x="498835" y="736014"/>
                  <a:pt x="457314" y="729437"/>
                  <a:pt x="435761" y="699772"/>
                </a:cubicBezTo>
                <a:lnTo>
                  <a:pt x="341779" y="570418"/>
                </a:lnTo>
                <a:cubicBezTo>
                  <a:pt x="320226" y="540753"/>
                  <a:pt x="326803" y="499231"/>
                  <a:pt x="356468" y="477679"/>
                </a:cubicBezTo>
                <a:lnTo>
                  <a:pt x="684509" y="239343"/>
                </a:lnTo>
                <a:cubicBezTo>
                  <a:pt x="714174" y="217790"/>
                  <a:pt x="755695" y="224366"/>
                  <a:pt x="777248" y="254031"/>
                </a:cubicBezTo>
                <a:lnTo>
                  <a:pt x="871230" y="383386"/>
                </a:lnTo>
                <a:cubicBezTo>
                  <a:pt x="892782" y="413051"/>
                  <a:pt x="886206" y="454572"/>
                  <a:pt x="856541" y="476125"/>
                </a:cubicBezTo>
                <a:lnTo>
                  <a:pt x="828590" y="496433"/>
                </a:lnTo>
                <a:lnTo>
                  <a:pt x="939810" y="649514"/>
                </a:lnTo>
                <a:cubicBezTo>
                  <a:pt x="1002947" y="529270"/>
                  <a:pt x="996100" y="378811"/>
                  <a:pt x="910806" y="261414"/>
                </a:cubicBezTo>
                <a:cubicBezTo>
                  <a:pt x="789771" y="94824"/>
                  <a:pt x="556604" y="57894"/>
                  <a:pt x="390013" y="178929"/>
                </a:cubicBezTo>
                <a:close/>
                <a:moveTo>
                  <a:pt x="326716" y="91807"/>
                </a:moveTo>
                <a:cubicBezTo>
                  <a:pt x="541423" y="-64186"/>
                  <a:pt x="841934" y="-16590"/>
                  <a:pt x="997927" y="198117"/>
                </a:cubicBezTo>
                <a:cubicBezTo>
                  <a:pt x="1090326" y="325293"/>
                  <a:pt x="1111296" y="482575"/>
                  <a:pt x="1067359" y="621566"/>
                </a:cubicBezTo>
                <a:cubicBezTo>
                  <a:pt x="1125087" y="596400"/>
                  <a:pt x="1184605" y="577365"/>
                  <a:pt x="1244892" y="563339"/>
                </a:cubicBezTo>
                <a:lnTo>
                  <a:pt x="1244892" y="425809"/>
                </a:lnTo>
                <a:lnTo>
                  <a:pt x="1238396" y="425809"/>
                </a:lnTo>
                <a:cubicBezTo>
                  <a:pt x="1203300" y="425809"/>
                  <a:pt x="1174849" y="397358"/>
                  <a:pt x="1174849" y="362262"/>
                </a:cubicBezTo>
                <a:lnTo>
                  <a:pt x="1174849" y="209229"/>
                </a:lnTo>
                <a:cubicBezTo>
                  <a:pt x="1174849" y="191681"/>
                  <a:pt x="1181962" y="175794"/>
                  <a:pt x="1193462" y="164294"/>
                </a:cubicBezTo>
                <a:cubicBezTo>
                  <a:pt x="1204961" y="152795"/>
                  <a:pt x="1220848" y="145682"/>
                  <a:pt x="1238396" y="145682"/>
                </a:cubicBezTo>
                <a:lnTo>
                  <a:pt x="1484804" y="145682"/>
                </a:lnTo>
                <a:cubicBezTo>
                  <a:pt x="1519900" y="145682"/>
                  <a:pt x="1548351" y="174133"/>
                  <a:pt x="1548351" y="209229"/>
                </a:cubicBezTo>
                <a:lnTo>
                  <a:pt x="1548351" y="362262"/>
                </a:lnTo>
                <a:cubicBezTo>
                  <a:pt x="1548351" y="397358"/>
                  <a:pt x="1519900" y="425809"/>
                  <a:pt x="1484804" y="425809"/>
                </a:cubicBezTo>
                <a:lnTo>
                  <a:pt x="1478305" y="425809"/>
                </a:lnTo>
                <a:lnTo>
                  <a:pt x="1478305" y="531522"/>
                </a:lnTo>
                <a:cubicBezTo>
                  <a:pt x="1867969" y="516696"/>
                  <a:pt x="2257580" y="690299"/>
                  <a:pt x="2504004" y="1029474"/>
                </a:cubicBezTo>
                <a:cubicBezTo>
                  <a:pt x="2896903" y="1570253"/>
                  <a:pt x="2777023" y="2327148"/>
                  <a:pt x="2236244" y="2720047"/>
                </a:cubicBezTo>
                <a:cubicBezTo>
                  <a:pt x="1695464" y="3112946"/>
                  <a:pt x="938569" y="2993066"/>
                  <a:pt x="545670" y="2452287"/>
                </a:cubicBezTo>
                <a:cubicBezTo>
                  <a:pt x="302842" y="2118063"/>
                  <a:pt x="255883" y="1701289"/>
                  <a:pt x="383624" y="1339097"/>
                </a:cubicBezTo>
                <a:lnTo>
                  <a:pt x="271337" y="1301981"/>
                </a:lnTo>
                <a:lnTo>
                  <a:pt x="269200" y="1308446"/>
                </a:lnTo>
                <a:cubicBezTo>
                  <a:pt x="258184" y="1341768"/>
                  <a:pt x="222242" y="1359852"/>
                  <a:pt x="188919" y="1348836"/>
                </a:cubicBezTo>
                <a:lnTo>
                  <a:pt x="43619" y="1300805"/>
                </a:lnTo>
                <a:cubicBezTo>
                  <a:pt x="10297" y="1289790"/>
                  <a:pt x="-7787" y="1253847"/>
                  <a:pt x="3228" y="1220525"/>
                </a:cubicBezTo>
                <a:lnTo>
                  <a:pt x="80565" y="986568"/>
                </a:lnTo>
                <a:cubicBezTo>
                  <a:pt x="86073" y="969906"/>
                  <a:pt x="97812" y="957056"/>
                  <a:pt x="112340" y="949746"/>
                </a:cubicBezTo>
                <a:cubicBezTo>
                  <a:pt x="126869" y="942436"/>
                  <a:pt x="144185" y="940669"/>
                  <a:pt x="160847" y="946177"/>
                </a:cubicBezTo>
                <a:lnTo>
                  <a:pt x="306147" y="994208"/>
                </a:lnTo>
                <a:cubicBezTo>
                  <a:pt x="339468" y="1005223"/>
                  <a:pt x="357552" y="1041166"/>
                  <a:pt x="346537" y="1074488"/>
                </a:cubicBezTo>
                <a:lnTo>
                  <a:pt x="344596" y="1080361"/>
                </a:lnTo>
                <a:lnTo>
                  <a:pt x="482601" y="1125980"/>
                </a:lnTo>
                <a:cubicBezTo>
                  <a:pt x="516519" y="1067404"/>
                  <a:pt x="556040" y="1011588"/>
                  <a:pt x="601675" y="959905"/>
                </a:cubicBezTo>
                <a:cubicBezTo>
                  <a:pt x="455910" y="958740"/>
                  <a:pt x="312806" y="890195"/>
                  <a:pt x="220407" y="763018"/>
                </a:cubicBezTo>
                <a:cubicBezTo>
                  <a:pt x="64413" y="548311"/>
                  <a:pt x="112009" y="247801"/>
                  <a:pt x="326716" y="91807"/>
                </a:cubicBezTo>
                <a:close/>
              </a:path>
            </a:pathLst>
          </a:custGeom>
          <a:solidFill>
            <a:srgbClr val="47D3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46" name="文字方塊 45">
            <a:extLst>
              <a:ext uri="{FF2B5EF4-FFF2-40B4-BE49-F238E27FC236}">
                <a16:creationId xmlns:a16="http://schemas.microsoft.com/office/drawing/2014/main" id="{06A75D56-CFDA-480C-901D-478C5178C1B1}"/>
              </a:ext>
            </a:extLst>
          </p:cNvPr>
          <p:cNvSpPr txBox="1"/>
          <p:nvPr/>
        </p:nvSpPr>
        <p:spPr>
          <a:xfrm>
            <a:off x="7297177" y="5296424"/>
            <a:ext cx="41857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念完科法所可以有什麼改變？</a:t>
            </a:r>
          </a:p>
        </p:txBody>
      </p:sp>
      <p:sp>
        <p:nvSpPr>
          <p:cNvPr id="47" name="Frame 17">
            <a:extLst>
              <a:ext uri="{FF2B5EF4-FFF2-40B4-BE49-F238E27FC236}">
                <a16:creationId xmlns:a16="http://schemas.microsoft.com/office/drawing/2014/main" id="{489F62AE-C9B2-42B0-B0C3-C88F0C3417E5}"/>
              </a:ext>
            </a:extLst>
          </p:cNvPr>
          <p:cNvSpPr/>
          <p:nvPr/>
        </p:nvSpPr>
        <p:spPr>
          <a:xfrm>
            <a:off x="7600071" y="4306163"/>
            <a:ext cx="352348" cy="320021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415456" y="380544"/>
                </a:moveTo>
                <a:lnTo>
                  <a:pt x="415456" y="385333"/>
                </a:lnTo>
                <a:lnTo>
                  <a:pt x="385333" y="385333"/>
                </a:lnTo>
                <a:lnTo>
                  <a:pt x="385333" y="2854667"/>
                </a:lnTo>
                <a:lnTo>
                  <a:pt x="1529120" y="2854667"/>
                </a:lnTo>
                <a:cubicBezTo>
                  <a:pt x="1267123" y="2430711"/>
                  <a:pt x="997530" y="1721825"/>
                  <a:pt x="436017" y="1672600"/>
                </a:cubicBezTo>
                <a:lnTo>
                  <a:pt x="600235" y="1185112"/>
                </a:lnTo>
                <a:cubicBezTo>
                  <a:pt x="1132790" y="1359573"/>
                  <a:pt x="1278822" y="1550851"/>
                  <a:pt x="1544730" y="1923929"/>
                </a:cubicBezTo>
                <a:cubicBezTo>
                  <a:pt x="1789452" y="1379400"/>
                  <a:pt x="1927092" y="1088696"/>
                  <a:pt x="2233403" y="596568"/>
                </a:cubicBezTo>
                <a:lnTo>
                  <a:pt x="2770666" y="596568"/>
                </a:lnTo>
                <a:cubicBezTo>
                  <a:pt x="2331495" y="1220469"/>
                  <a:pt x="1907612" y="2113878"/>
                  <a:pt x="1578489" y="2854667"/>
                </a:cubicBezTo>
                <a:lnTo>
                  <a:pt x="2854667" y="2854667"/>
                </a:lnTo>
                <a:lnTo>
                  <a:pt x="2854667" y="596568"/>
                </a:lnTo>
                <a:lnTo>
                  <a:pt x="2858395" y="596568"/>
                </a:lnTo>
                <a:lnTo>
                  <a:pt x="2858395" y="380544"/>
                </a:lnTo>
                <a:close/>
                <a:moveTo>
                  <a:pt x="0" y="0"/>
                </a:moveTo>
                <a:lnTo>
                  <a:pt x="3240000" y="0"/>
                </a:lnTo>
                <a:lnTo>
                  <a:pt x="3240000" y="3240000"/>
                </a:lnTo>
                <a:lnTo>
                  <a:pt x="0" y="3240000"/>
                </a:lnTo>
                <a:close/>
              </a:path>
            </a:pathLst>
          </a:custGeom>
          <a:solidFill>
            <a:srgbClr val="6DB0E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25" name="Round Same Side Corner Rectangle 19">
            <a:extLst>
              <a:ext uri="{FF2B5EF4-FFF2-40B4-BE49-F238E27FC236}">
                <a16:creationId xmlns:a16="http://schemas.microsoft.com/office/drawing/2014/main" id="{718CC59F-7A6E-4FE5-984F-49395BD03C5C}"/>
              </a:ext>
            </a:extLst>
          </p:cNvPr>
          <p:cNvSpPr/>
          <p:nvPr/>
        </p:nvSpPr>
        <p:spPr>
          <a:xfrm>
            <a:off x="7564030" y="3035107"/>
            <a:ext cx="424429" cy="442791"/>
          </a:xfrm>
          <a:custGeom>
            <a:avLst/>
            <a:gdLst/>
            <a:ahLst/>
            <a:cxnLst/>
            <a:rect l="l" t="t" r="r" b="b"/>
            <a:pathLst>
              <a:path w="2600931" h="3213524">
                <a:moveTo>
                  <a:pt x="1304260" y="0"/>
                </a:moveTo>
                <a:cubicBezTo>
                  <a:pt x="1403671" y="0"/>
                  <a:pt x="1484260" y="80589"/>
                  <a:pt x="1484260" y="180000"/>
                </a:cubicBezTo>
                <a:lnTo>
                  <a:pt x="1484260" y="412061"/>
                </a:lnTo>
                <a:lnTo>
                  <a:pt x="2330931" y="412061"/>
                </a:lnTo>
                <a:lnTo>
                  <a:pt x="2600931" y="682061"/>
                </a:lnTo>
                <a:lnTo>
                  <a:pt x="2330931" y="952061"/>
                </a:lnTo>
                <a:lnTo>
                  <a:pt x="1484260" y="952061"/>
                </a:lnTo>
                <a:lnTo>
                  <a:pt x="1484260" y="1110244"/>
                </a:lnTo>
                <a:lnTo>
                  <a:pt x="2375646" y="1110244"/>
                </a:lnTo>
                <a:lnTo>
                  <a:pt x="2375646" y="1650244"/>
                </a:lnTo>
                <a:lnTo>
                  <a:pt x="1484260" y="1650244"/>
                </a:lnTo>
                <a:lnTo>
                  <a:pt x="1484260" y="3213524"/>
                </a:lnTo>
                <a:lnTo>
                  <a:pt x="1124260" y="3213524"/>
                </a:lnTo>
                <a:lnTo>
                  <a:pt x="1124260" y="1650244"/>
                </a:lnTo>
                <a:lnTo>
                  <a:pt x="270000" y="1650244"/>
                </a:lnTo>
                <a:lnTo>
                  <a:pt x="0" y="1380244"/>
                </a:lnTo>
                <a:lnTo>
                  <a:pt x="270000" y="1110244"/>
                </a:lnTo>
                <a:lnTo>
                  <a:pt x="1124260" y="1110244"/>
                </a:lnTo>
                <a:lnTo>
                  <a:pt x="1124260" y="952061"/>
                </a:lnTo>
                <a:lnTo>
                  <a:pt x="224931" y="952061"/>
                </a:lnTo>
                <a:lnTo>
                  <a:pt x="224931" y="412061"/>
                </a:lnTo>
                <a:lnTo>
                  <a:pt x="1124260" y="412061"/>
                </a:lnTo>
                <a:lnTo>
                  <a:pt x="1124260" y="180000"/>
                </a:lnTo>
                <a:cubicBezTo>
                  <a:pt x="1124260" y="80589"/>
                  <a:pt x="1204849" y="0"/>
                  <a:pt x="1304260" y="0"/>
                </a:cubicBezTo>
                <a:close/>
              </a:path>
            </a:pathLst>
          </a:custGeom>
          <a:solidFill>
            <a:srgbClr val="B982D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/>
          </a:p>
        </p:txBody>
      </p:sp>
    </p:spTree>
    <p:extLst>
      <p:ext uri="{BB962C8B-B14F-4D97-AF65-F5344CB8AC3E}">
        <p14:creationId xmlns:p14="http://schemas.microsoft.com/office/powerpoint/2010/main" val="342313347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2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"/>
                            </p:stCondLst>
                            <p:childTnLst>
                              <p:par>
                                <p:cTn id="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750"/>
                            </p:stCondLst>
                            <p:childTnLst>
                              <p:par>
                                <p:cTn id="13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7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735F7F3-C1B5-4B60-A00A-4EB618DDFB5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23529" y="339509"/>
            <a:ext cx="11573197" cy="724247"/>
          </a:xfrm>
        </p:spPr>
        <p:txBody>
          <a:bodyPr/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研究計畫</a:t>
            </a:r>
            <a:endParaRPr 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6FA93400-02C7-490A-894C-582D8D30DE16}"/>
              </a:ext>
            </a:extLst>
          </p:cNvPr>
          <p:cNvGrpSpPr/>
          <p:nvPr/>
        </p:nvGrpSpPr>
        <p:grpSpPr>
          <a:xfrm>
            <a:off x="2228851" y="2370992"/>
            <a:ext cx="7898195" cy="1512168"/>
            <a:chOff x="955171" y="2708920"/>
            <a:chExt cx="7138954" cy="1512168"/>
          </a:xfrm>
        </p:grpSpPr>
        <p:sp>
          <p:nvSpPr>
            <p:cNvPr id="4" name="Chevron 8">
              <a:extLst>
                <a:ext uri="{FF2B5EF4-FFF2-40B4-BE49-F238E27FC236}">
                  <a16:creationId xmlns:a16="http://schemas.microsoft.com/office/drawing/2014/main" id="{C47F9449-A25E-4409-8B1B-09D0DD3EB9DA}"/>
                </a:ext>
              </a:extLst>
            </p:cNvPr>
            <p:cNvSpPr/>
            <p:nvPr/>
          </p:nvSpPr>
          <p:spPr>
            <a:xfrm>
              <a:off x="955171" y="2708920"/>
              <a:ext cx="1875088" cy="1512168"/>
            </a:xfrm>
            <a:prstGeom prst="chevron">
              <a:avLst/>
            </a:prstGeom>
            <a:noFill/>
            <a:ln w="31750"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>
                <a:solidFill>
                  <a:schemeClr val="tx1"/>
                </a:solidFill>
              </a:endParaRPr>
            </a:p>
          </p:txBody>
        </p:sp>
        <p:sp>
          <p:nvSpPr>
            <p:cNvPr id="5" name="Chevron 9">
              <a:extLst>
                <a:ext uri="{FF2B5EF4-FFF2-40B4-BE49-F238E27FC236}">
                  <a16:creationId xmlns:a16="http://schemas.microsoft.com/office/drawing/2014/main" id="{155859B1-B14F-46C0-B36E-DDB3D6C8480B}"/>
                </a:ext>
              </a:extLst>
            </p:cNvPr>
            <p:cNvSpPr/>
            <p:nvPr/>
          </p:nvSpPr>
          <p:spPr>
            <a:xfrm>
              <a:off x="2271138" y="2708920"/>
              <a:ext cx="1875088" cy="1512168"/>
            </a:xfrm>
            <a:prstGeom prst="chevron">
              <a:avLst/>
            </a:prstGeom>
            <a:noFill/>
            <a:ln w="317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>
                <a:solidFill>
                  <a:schemeClr val="tx1"/>
                </a:solidFill>
              </a:endParaRPr>
            </a:p>
          </p:txBody>
        </p:sp>
        <p:sp>
          <p:nvSpPr>
            <p:cNvPr id="6" name="Chevron 10">
              <a:extLst>
                <a:ext uri="{FF2B5EF4-FFF2-40B4-BE49-F238E27FC236}">
                  <a16:creationId xmlns:a16="http://schemas.microsoft.com/office/drawing/2014/main" id="{AE9D1C38-8DC5-418A-BCE2-FAB3DBB04C21}"/>
                </a:ext>
              </a:extLst>
            </p:cNvPr>
            <p:cNvSpPr/>
            <p:nvPr/>
          </p:nvSpPr>
          <p:spPr>
            <a:xfrm>
              <a:off x="3587104" y="2708920"/>
              <a:ext cx="1875088" cy="1512168"/>
            </a:xfrm>
            <a:prstGeom prst="chevron">
              <a:avLst/>
            </a:prstGeom>
            <a:noFill/>
            <a:ln w="3175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>
                <a:solidFill>
                  <a:schemeClr val="tx1"/>
                </a:solidFill>
              </a:endParaRPr>
            </a:p>
          </p:txBody>
        </p:sp>
        <p:sp>
          <p:nvSpPr>
            <p:cNvPr id="7" name="Chevron 11">
              <a:extLst>
                <a:ext uri="{FF2B5EF4-FFF2-40B4-BE49-F238E27FC236}">
                  <a16:creationId xmlns:a16="http://schemas.microsoft.com/office/drawing/2014/main" id="{B7725998-2427-459F-BAC0-92550A340D7D}"/>
                </a:ext>
              </a:extLst>
            </p:cNvPr>
            <p:cNvSpPr/>
            <p:nvPr/>
          </p:nvSpPr>
          <p:spPr>
            <a:xfrm>
              <a:off x="4903071" y="2708920"/>
              <a:ext cx="1875088" cy="1512168"/>
            </a:xfrm>
            <a:prstGeom prst="chevron">
              <a:avLst/>
            </a:prstGeom>
            <a:noFill/>
            <a:ln w="31750"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>
                <a:solidFill>
                  <a:schemeClr val="tx1"/>
                </a:solidFill>
              </a:endParaRPr>
            </a:p>
          </p:txBody>
        </p:sp>
        <p:sp>
          <p:nvSpPr>
            <p:cNvPr id="8" name="Chevron 12">
              <a:extLst>
                <a:ext uri="{FF2B5EF4-FFF2-40B4-BE49-F238E27FC236}">
                  <a16:creationId xmlns:a16="http://schemas.microsoft.com/office/drawing/2014/main" id="{A195EEB7-A338-4ED8-B9AB-8C624F99740C}"/>
                </a:ext>
              </a:extLst>
            </p:cNvPr>
            <p:cNvSpPr/>
            <p:nvPr/>
          </p:nvSpPr>
          <p:spPr>
            <a:xfrm>
              <a:off x="6219037" y="2708920"/>
              <a:ext cx="1875088" cy="1512168"/>
            </a:xfrm>
            <a:prstGeom prst="chevron">
              <a:avLst/>
            </a:prstGeom>
            <a:noFill/>
            <a:ln w="3175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>
                <a:solidFill>
                  <a:schemeClr val="tx1"/>
                </a:solidFill>
              </a:endParaRPr>
            </a:p>
          </p:txBody>
        </p:sp>
      </p:grpSp>
      <p:cxnSp>
        <p:nvCxnSpPr>
          <p:cNvPr id="9" name="Elbow Connector 14">
            <a:extLst>
              <a:ext uri="{FF2B5EF4-FFF2-40B4-BE49-F238E27FC236}">
                <a16:creationId xmlns:a16="http://schemas.microsoft.com/office/drawing/2014/main" id="{0F9712F9-D680-43B8-B255-80BAF01903CF}"/>
              </a:ext>
            </a:extLst>
          </p:cNvPr>
          <p:cNvCxnSpPr>
            <a:cxnSpLocks/>
          </p:cNvCxnSpPr>
          <p:nvPr/>
        </p:nvCxnSpPr>
        <p:spPr>
          <a:xfrm flipV="1">
            <a:off x="1352551" y="4046658"/>
            <a:ext cx="1529081" cy="520902"/>
          </a:xfrm>
          <a:prstGeom prst="bentConnector3">
            <a:avLst>
              <a:gd name="adj1" fmla="val -21013"/>
            </a:avLst>
          </a:prstGeom>
          <a:ln w="25400">
            <a:solidFill>
              <a:schemeClr val="accent6">
                <a:alpha val="70000"/>
              </a:schemeClr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286521E0-6711-448E-8DDF-870FA4360EDC}"/>
              </a:ext>
            </a:extLst>
          </p:cNvPr>
          <p:cNvSpPr txBox="1"/>
          <p:nvPr/>
        </p:nvSpPr>
        <p:spPr>
          <a:xfrm>
            <a:off x="1468594" y="4213617"/>
            <a:ext cx="2357041" cy="830997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zh-TW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自身背景的領域</a:t>
            </a:r>
            <a:endParaRPr lang="en-US" altLang="zh-TW" sz="2400" dirty="0">
              <a:solidFill>
                <a:schemeClr val="tx1">
                  <a:lumMod val="75000"/>
                  <a:lumOff val="2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（完備或新興）</a:t>
            </a:r>
            <a:endParaRPr lang="ko-KR" altLang="en-US" sz="2400" dirty="0">
              <a:solidFill>
                <a:schemeClr val="tx1">
                  <a:lumMod val="75000"/>
                  <a:lumOff val="25000"/>
                </a:schemeClr>
              </a:solidFill>
              <a:latin typeface="微軟正黑體" panose="020B0604030504040204" pitchFamily="34" charset="-120"/>
            </a:endParaRPr>
          </a:p>
        </p:txBody>
      </p:sp>
      <p:cxnSp>
        <p:nvCxnSpPr>
          <p:cNvPr id="19" name="Elbow Connector 30">
            <a:extLst>
              <a:ext uri="{FF2B5EF4-FFF2-40B4-BE49-F238E27FC236}">
                <a16:creationId xmlns:a16="http://schemas.microsoft.com/office/drawing/2014/main" id="{E5A6F334-5DB9-4D5D-ACCF-1D4A008D87FD}"/>
              </a:ext>
            </a:extLst>
          </p:cNvPr>
          <p:cNvCxnSpPr/>
          <p:nvPr/>
        </p:nvCxnSpPr>
        <p:spPr>
          <a:xfrm flipV="1">
            <a:off x="4798088" y="4046658"/>
            <a:ext cx="919468" cy="520902"/>
          </a:xfrm>
          <a:prstGeom prst="bentConnector3">
            <a:avLst>
              <a:gd name="adj1" fmla="val -30138"/>
            </a:avLst>
          </a:prstGeom>
          <a:ln w="25400">
            <a:solidFill>
              <a:schemeClr val="accent2">
                <a:alpha val="70000"/>
              </a:schemeClr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Elbow Connector 33">
            <a:extLst>
              <a:ext uri="{FF2B5EF4-FFF2-40B4-BE49-F238E27FC236}">
                <a16:creationId xmlns:a16="http://schemas.microsoft.com/office/drawing/2014/main" id="{7DA00C48-E89F-4A7F-8225-F8BCDECDB047}"/>
              </a:ext>
            </a:extLst>
          </p:cNvPr>
          <p:cNvCxnSpPr>
            <a:cxnSpLocks/>
          </p:cNvCxnSpPr>
          <p:nvPr/>
        </p:nvCxnSpPr>
        <p:spPr>
          <a:xfrm rot="10800000">
            <a:off x="8764929" y="4046660"/>
            <a:ext cx="2038788" cy="520900"/>
          </a:xfrm>
          <a:prstGeom prst="bentConnector3">
            <a:avLst>
              <a:gd name="adj1" fmla="val -25217"/>
            </a:avLst>
          </a:prstGeom>
          <a:ln w="25400">
            <a:solidFill>
              <a:schemeClr val="accent4">
                <a:alpha val="70000"/>
              </a:schemeClr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Elbow Connector 43">
            <a:extLst>
              <a:ext uri="{FF2B5EF4-FFF2-40B4-BE49-F238E27FC236}">
                <a16:creationId xmlns:a16="http://schemas.microsoft.com/office/drawing/2014/main" id="{798FCF54-186D-440F-9DF4-D950EF87FCD4}"/>
              </a:ext>
            </a:extLst>
          </p:cNvPr>
          <p:cNvCxnSpPr>
            <a:cxnSpLocks/>
          </p:cNvCxnSpPr>
          <p:nvPr/>
        </p:nvCxnSpPr>
        <p:spPr>
          <a:xfrm>
            <a:off x="1680048" y="1763318"/>
            <a:ext cx="2668676" cy="411132"/>
          </a:xfrm>
          <a:prstGeom prst="bentConnector3">
            <a:avLst>
              <a:gd name="adj1" fmla="val -14883"/>
            </a:avLst>
          </a:prstGeom>
          <a:ln w="25400">
            <a:solidFill>
              <a:schemeClr val="accent1">
                <a:alpha val="70000"/>
              </a:schemeClr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Elbow Connector 55">
            <a:extLst>
              <a:ext uri="{FF2B5EF4-FFF2-40B4-BE49-F238E27FC236}">
                <a16:creationId xmlns:a16="http://schemas.microsoft.com/office/drawing/2014/main" id="{39B0573C-18B1-4D5F-85B1-E6FBF9A4457C}"/>
              </a:ext>
            </a:extLst>
          </p:cNvPr>
          <p:cNvCxnSpPr>
            <a:cxnSpLocks/>
          </p:cNvCxnSpPr>
          <p:nvPr/>
        </p:nvCxnSpPr>
        <p:spPr>
          <a:xfrm flipV="1">
            <a:off x="7392986" y="1872809"/>
            <a:ext cx="2734060" cy="373653"/>
          </a:xfrm>
          <a:prstGeom prst="bentConnector3">
            <a:avLst>
              <a:gd name="adj1" fmla="val 110841"/>
            </a:avLst>
          </a:prstGeom>
          <a:ln w="25400">
            <a:solidFill>
              <a:schemeClr val="accent3">
                <a:alpha val="70000"/>
              </a:schemeClr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54E2E0F8-8FD8-4B4D-A131-D4FF9E1D1DDC}"/>
              </a:ext>
            </a:extLst>
          </p:cNvPr>
          <p:cNvSpPr txBox="1"/>
          <p:nvPr/>
        </p:nvSpPr>
        <p:spPr>
          <a:xfrm>
            <a:off x="2959454" y="2669505"/>
            <a:ext cx="866181" cy="954107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zh-TW" altLang="en-US" sz="2800" b="1" dirty="0">
                <a:solidFill>
                  <a:schemeClr val="tx1">
                    <a:lumMod val="75000"/>
                    <a:lumOff val="25000"/>
                  </a:schemeClr>
                </a:solidFill>
                <a:ea typeface="+mj-ea"/>
                <a:cs typeface="Calibri" pitchFamily="34" charset="0"/>
              </a:rPr>
              <a:t>確定領域</a:t>
            </a:r>
            <a:endParaRPr lang="ko-KR" altLang="en-US" sz="2800" b="1" dirty="0">
              <a:solidFill>
                <a:schemeClr val="tx1">
                  <a:lumMod val="75000"/>
                  <a:lumOff val="25000"/>
                </a:schemeClr>
              </a:solidFill>
              <a:ea typeface="+mj-ea"/>
              <a:cs typeface="Calibri" pitchFamily="34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C63F76D9-DE6E-4978-A1E4-3EE7BE4462A8}"/>
              </a:ext>
            </a:extLst>
          </p:cNvPr>
          <p:cNvSpPr txBox="1"/>
          <p:nvPr/>
        </p:nvSpPr>
        <p:spPr>
          <a:xfrm>
            <a:off x="4411692" y="2669505"/>
            <a:ext cx="866181" cy="954107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zh-TW" altLang="en-US" sz="2800" b="1" dirty="0">
                <a:solidFill>
                  <a:schemeClr val="tx1">
                    <a:lumMod val="75000"/>
                    <a:lumOff val="25000"/>
                  </a:schemeClr>
                </a:solidFill>
                <a:ea typeface="+mj-ea"/>
                <a:cs typeface="Calibri" pitchFamily="34" charset="0"/>
              </a:rPr>
              <a:t>確定方向</a:t>
            </a:r>
            <a:endParaRPr lang="ko-KR" altLang="en-US" sz="2800" b="1" dirty="0">
              <a:solidFill>
                <a:schemeClr val="tx1">
                  <a:lumMod val="75000"/>
                  <a:lumOff val="25000"/>
                </a:schemeClr>
              </a:solidFill>
              <a:ea typeface="+mj-ea"/>
              <a:cs typeface="Calibri" pitchFamily="34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86ACC747-B1E3-4654-80B1-447109FF950D}"/>
              </a:ext>
            </a:extLst>
          </p:cNvPr>
          <p:cNvSpPr txBox="1"/>
          <p:nvPr/>
        </p:nvSpPr>
        <p:spPr>
          <a:xfrm>
            <a:off x="5863930" y="2669505"/>
            <a:ext cx="866181" cy="954107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zh-TW" altLang="en-US" sz="2800" b="1" dirty="0">
                <a:solidFill>
                  <a:schemeClr val="tx1">
                    <a:lumMod val="75000"/>
                    <a:lumOff val="25000"/>
                  </a:schemeClr>
                </a:solidFill>
                <a:ea typeface="+mj-ea"/>
                <a:cs typeface="Calibri" pitchFamily="34" charset="0"/>
              </a:rPr>
              <a:t>確定題目</a:t>
            </a:r>
            <a:endParaRPr lang="ko-KR" altLang="en-US" sz="2800" b="1" dirty="0">
              <a:solidFill>
                <a:schemeClr val="tx1">
                  <a:lumMod val="75000"/>
                  <a:lumOff val="25000"/>
                </a:schemeClr>
              </a:solidFill>
              <a:ea typeface="+mj-ea"/>
              <a:cs typeface="Calibri" pitchFamily="34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68058E80-0459-4B09-AE80-6D4FDD556B08}"/>
              </a:ext>
            </a:extLst>
          </p:cNvPr>
          <p:cNvSpPr txBox="1"/>
          <p:nvPr/>
        </p:nvSpPr>
        <p:spPr>
          <a:xfrm>
            <a:off x="7316168" y="2669505"/>
            <a:ext cx="866181" cy="954107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zh-TW" altLang="en-US" sz="2800" b="1" dirty="0">
                <a:solidFill>
                  <a:schemeClr val="tx1">
                    <a:lumMod val="75000"/>
                    <a:lumOff val="25000"/>
                  </a:schemeClr>
                </a:solidFill>
                <a:ea typeface="+mj-ea"/>
                <a:cs typeface="Calibri" pitchFamily="34" charset="0"/>
              </a:rPr>
              <a:t>計畫架構</a:t>
            </a:r>
            <a:endParaRPr lang="ko-KR" altLang="en-US" sz="2800" b="1" dirty="0">
              <a:solidFill>
                <a:schemeClr val="tx1">
                  <a:lumMod val="75000"/>
                  <a:lumOff val="25000"/>
                </a:schemeClr>
              </a:solidFill>
              <a:ea typeface="+mj-ea"/>
              <a:cs typeface="Calibri" pitchFamily="34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C088BCE4-E385-4E2E-9BBD-1BCFD2BEEF14}"/>
              </a:ext>
            </a:extLst>
          </p:cNvPr>
          <p:cNvSpPr txBox="1"/>
          <p:nvPr/>
        </p:nvSpPr>
        <p:spPr>
          <a:xfrm>
            <a:off x="8741814" y="2669505"/>
            <a:ext cx="866181" cy="954107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zh-TW" altLang="en-US" sz="2800" b="1" dirty="0">
                <a:solidFill>
                  <a:schemeClr val="tx1">
                    <a:lumMod val="75000"/>
                    <a:lumOff val="25000"/>
                  </a:schemeClr>
                </a:solidFill>
                <a:ea typeface="+mj-ea"/>
                <a:cs typeface="Calibri" pitchFamily="34" charset="0"/>
              </a:rPr>
              <a:t>他人檢閱</a:t>
            </a:r>
            <a:endParaRPr lang="ko-KR" altLang="en-US" sz="2800" b="1" dirty="0">
              <a:solidFill>
                <a:schemeClr val="tx1">
                  <a:lumMod val="75000"/>
                  <a:lumOff val="25000"/>
                </a:schemeClr>
              </a:solidFill>
              <a:ea typeface="+mj-ea"/>
              <a:cs typeface="Calibri" pitchFamily="34" charset="0"/>
            </a:endParaRPr>
          </a:p>
        </p:txBody>
      </p:sp>
      <p:sp>
        <p:nvSpPr>
          <p:cNvPr id="35" name="TextBox 11">
            <a:extLst>
              <a:ext uri="{FF2B5EF4-FFF2-40B4-BE49-F238E27FC236}">
                <a16:creationId xmlns:a16="http://schemas.microsoft.com/office/drawing/2014/main" id="{F48CAE75-EA13-4A98-8535-C2F7394069FA}"/>
              </a:ext>
            </a:extLst>
          </p:cNvPr>
          <p:cNvSpPr txBox="1"/>
          <p:nvPr/>
        </p:nvSpPr>
        <p:spPr>
          <a:xfrm>
            <a:off x="1811264" y="1362269"/>
            <a:ext cx="2583417" cy="830997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zh-TW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比較法的研究或是未來立法的建議</a:t>
            </a:r>
            <a:endParaRPr lang="ko-KR" altLang="en-US" sz="2400" dirty="0">
              <a:solidFill>
                <a:schemeClr val="tx1">
                  <a:lumMod val="75000"/>
                  <a:lumOff val="25000"/>
                </a:schemeClr>
              </a:solidFill>
              <a:latin typeface="微軟正黑體" panose="020B0604030504040204" pitchFamily="34" charset="-120"/>
            </a:endParaRPr>
          </a:p>
        </p:txBody>
      </p:sp>
      <p:sp>
        <p:nvSpPr>
          <p:cNvPr id="36" name="TextBox 11">
            <a:extLst>
              <a:ext uri="{FF2B5EF4-FFF2-40B4-BE49-F238E27FC236}">
                <a16:creationId xmlns:a16="http://schemas.microsoft.com/office/drawing/2014/main" id="{782F9224-22DC-4072-8655-EA545AEE6A0A}"/>
              </a:ext>
            </a:extLst>
          </p:cNvPr>
          <p:cNvSpPr txBox="1"/>
          <p:nvPr/>
        </p:nvSpPr>
        <p:spPr>
          <a:xfrm>
            <a:off x="4906647" y="4254417"/>
            <a:ext cx="2044715" cy="830997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zh-TW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一句話解釋要研究的內容</a:t>
            </a:r>
            <a:endParaRPr lang="ko-KR" altLang="en-US" sz="2400" dirty="0">
              <a:solidFill>
                <a:schemeClr val="tx1">
                  <a:lumMod val="75000"/>
                  <a:lumOff val="25000"/>
                </a:schemeClr>
              </a:solidFill>
              <a:latin typeface="微軟正黑體" panose="020B0604030504040204" pitchFamily="34" charset="-120"/>
            </a:endParaRPr>
          </a:p>
        </p:txBody>
      </p:sp>
      <p:sp>
        <p:nvSpPr>
          <p:cNvPr id="37" name="TextBox 11">
            <a:extLst>
              <a:ext uri="{FF2B5EF4-FFF2-40B4-BE49-F238E27FC236}">
                <a16:creationId xmlns:a16="http://schemas.microsoft.com/office/drawing/2014/main" id="{E628C177-088E-434A-AE6B-A3FF383ACED3}"/>
              </a:ext>
            </a:extLst>
          </p:cNvPr>
          <p:cNvSpPr txBox="1"/>
          <p:nvPr/>
        </p:nvSpPr>
        <p:spPr>
          <a:xfrm>
            <a:off x="6460713" y="1423463"/>
            <a:ext cx="3791008" cy="830997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zh-TW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參考他人論文架構擬大綱</a:t>
            </a:r>
            <a:endParaRPr lang="en-US" altLang="zh-TW" sz="2400" dirty="0">
              <a:solidFill>
                <a:schemeClr val="tx1">
                  <a:lumMod val="75000"/>
                  <a:lumOff val="2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以</a:t>
            </a:r>
            <a:r>
              <a:rPr lang="zh-TW" alt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研究動機</a:t>
            </a:r>
            <a:r>
              <a:rPr lang="zh-TW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與</a:t>
            </a:r>
            <a:r>
              <a:rPr lang="zh-TW" alt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參考文獻</a:t>
            </a:r>
            <a:r>
              <a:rPr lang="zh-TW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為主</a:t>
            </a:r>
            <a:endParaRPr lang="ko-KR" altLang="en-US" sz="2400" dirty="0">
              <a:solidFill>
                <a:schemeClr val="tx1">
                  <a:lumMod val="75000"/>
                  <a:lumOff val="25000"/>
                </a:schemeClr>
              </a:solidFill>
              <a:latin typeface="微軟正黑體" panose="020B0604030504040204" pitchFamily="34" charset="-120"/>
            </a:endParaRPr>
          </a:p>
        </p:txBody>
      </p:sp>
      <p:sp>
        <p:nvSpPr>
          <p:cNvPr id="38" name="TextBox 11">
            <a:extLst>
              <a:ext uri="{FF2B5EF4-FFF2-40B4-BE49-F238E27FC236}">
                <a16:creationId xmlns:a16="http://schemas.microsoft.com/office/drawing/2014/main" id="{7D97E5CE-08E4-4A78-A7E0-29922EB4E949}"/>
              </a:ext>
            </a:extLst>
          </p:cNvPr>
          <p:cNvSpPr txBox="1"/>
          <p:nvPr/>
        </p:nvSpPr>
        <p:spPr>
          <a:xfrm>
            <a:off x="8182349" y="4181673"/>
            <a:ext cx="2513333" cy="830997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zh-TW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請非原領域者幫忙確認內容是否好懂</a:t>
            </a:r>
            <a:endParaRPr lang="ko-KR" altLang="en-US" sz="2400" dirty="0">
              <a:solidFill>
                <a:schemeClr val="tx1">
                  <a:lumMod val="75000"/>
                  <a:lumOff val="25000"/>
                </a:schemeClr>
              </a:solidFill>
              <a:latin typeface="微軟正黑體" panose="020B0604030504040204" pitchFamily="34" charset="-120"/>
            </a:endParaRPr>
          </a:p>
        </p:txBody>
      </p:sp>
      <p:sp>
        <p:nvSpPr>
          <p:cNvPr id="50" name="TextBox 19">
            <a:extLst>
              <a:ext uri="{FF2B5EF4-FFF2-40B4-BE49-F238E27FC236}">
                <a16:creationId xmlns:a16="http://schemas.microsoft.com/office/drawing/2014/main" id="{F7C2F3E6-647E-45B5-A84A-44F03680FC69}"/>
              </a:ext>
            </a:extLst>
          </p:cNvPr>
          <p:cNvSpPr txBox="1"/>
          <p:nvPr/>
        </p:nvSpPr>
        <p:spPr>
          <a:xfrm>
            <a:off x="-1282271" y="5459611"/>
            <a:ext cx="3807069" cy="83099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en-US"/>
            </a:defPPr>
            <a:lvl1pPr>
              <a:defRPr sz="4800" b="1">
                <a:gradFill flip="none" rotWithShape="1">
                  <a:gsLst>
                    <a:gs pos="0">
                      <a:schemeClr val="accent1"/>
                    </a:gs>
                    <a:gs pos="70000">
                      <a:schemeClr val="accent3"/>
                    </a:gs>
                    <a:gs pos="35000">
                      <a:schemeClr val="accent2"/>
                    </a:gs>
                    <a:gs pos="100000">
                      <a:schemeClr val="accent4"/>
                    </a:gs>
                  </a:gsLst>
                  <a:lin ang="0" scaled="1"/>
                  <a:tileRect/>
                </a:gradFill>
                <a:latin typeface="+mj-lt"/>
                <a:cs typeface="Arial" pitchFamily="34" charset="0"/>
              </a:defRPr>
            </a:lvl1pPr>
          </a:lstStyle>
          <a:p>
            <a:pPr algn="r"/>
            <a:r>
              <a:rPr lang="en-US" altLang="zh-TW" dirty="0">
                <a:gradFill flip="none" rotWithShape="1">
                  <a:gsLst>
                    <a:gs pos="0">
                      <a:schemeClr val="accent1"/>
                    </a:gs>
                    <a:gs pos="70000">
                      <a:schemeClr val="accent3"/>
                    </a:gs>
                    <a:gs pos="35000">
                      <a:schemeClr val="accent2"/>
                    </a:gs>
                    <a:gs pos="100000">
                      <a:schemeClr val="accent4"/>
                    </a:gs>
                  </a:gsLst>
                  <a:lin ang="10800000" scaled="1"/>
                  <a:tileRect/>
                </a:gradFill>
              </a:rPr>
              <a:t>TIPS.</a:t>
            </a:r>
            <a:endParaRPr lang="ko-KR" altLang="en-US" dirty="0">
              <a:gradFill flip="none" rotWithShape="1">
                <a:gsLst>
                  <a:gs pos="0">
                    <a:schemeClr val="accent1"/>
                  </a:gs>
                  <a:gs pos="70000">
                    <a:schemeClr val="accent3"/>
                  </a:gs>
                  <a:gs pos="35000">
                    <a:schemeClr val="accent2"/>
                  </a:gs>
                  <a:gs pos="100000">
                    <a:schemeClr val="accent4"/>
                  </a:gs>
                </a:gsLst>
                <a:lin ang="10800000" scaled="1"/>
                <a:tileRect/>
              </a:gradFill>
            </a:endParaRPr>
          </a:p>
        </p:txBody>
      </p:sp>
      <p:sp>
        <p:nvSpPr>
          <p:cNvPr id="51" name="文字方塊 50">
            <a:extLst>
              <a:ext uri="{FF2B5EF4-FFF2-40B4-BE49-F238E27FC236}">
                <a16:creationId xmlns:a16="http://schemas.microsoft.com/office/drawing/2014/main" id="{1AD4EC27-2F83-4B78-9BE1-BA3EA4C14E74}"/>
              </a:ext>
            </a:extLst>
          </p:cNvPr>
          <p:cNvSpPr txBox="1"/>
          <p:nvPr/>
        </p:nvSpPr>
        <p:spPr>
          <a:xfrm>
            <a:off x="2669927" y="5570702"/>
            <a:ext cx="911339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1.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參考已有論文標題、大綱，但除非找資料研究否則不建議在發想期看過多內文</a:t>
            </a:r>
          </a:p>
        </p:txBody>
      </p:sp>
      <p:sp>
        <p:nvSpPr>
          <p:cNvPr id="27" name="文字方塊 26">
            <a:extLst>
              <a:ext uri="{FF2B5EF4-FFF2-40B4-BE49-F238E27FC236}">
                <a16:creationId xmlns:a16="http://schemas.microsoft.com/office/drawing/2014/main" id="{0B92F689-70A6-499C-988D-CD30AFB0411D}"/>
              </a:ext>
            </a:extLst>
          </p:cNvPr>
          <p:cNvSpPr txBox="1"/>
          <p:nvPr/>
        </p:nvSpPr>
        <p:spPr>
          <a:xfrm>
            <a:off x="2669927" y="5959650"/>
            <a:ext cx="75745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2.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選定領域後可以先研究台大法律系有什麼研究相關領域的教授</a:t>
            </a:r>
          </a:p>
        </p:txBody>
      </p:sp>
    </p:spTree>
    <p:extLst>
      <p:ext uri="{BB962C8B-B14F-4D97-AF65-F5344CB8AC3E}">
        <p14:creationId xmlns:p14="http://schemas.microsoft.com/office/powerpoint/2010/main" val="251249522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35" grpId="0"/>
      <p:bldP spid="36" grpId="0"/>
      <p:bldP spid="37" grpId="0"/>
      <p:bldP spid="38" grpId="0"/>
      <p:bldP spid="51" grpId="0"/>
      <p:bldP spid="2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2">
            <a:extLst>
              <a:ext uri="{FF2B5EF4-FFF2-40B4-BE49-F238E27FC236}">
                <a16:creationId xmlns:a16="http://schemas.microsoft.com/office/drawing/2014/main" id="{BA673DCB-ECBA-4893-9B35-2E14D6926836}"/>
              </a:ext>
            </a:extLst>
          </p:cNvPr>
          <p:cNvSpPr/>
          <p:nvPr/>
        </p:nvSpPr>
        <p:spPr>
          <a:xfrm>
            <a:off x="4651203" y="2604843"/>
            <a:ext cx="5724438" cy="1198925"/>
          </a:xfrm>
          <a:prstGeom prst="rect">
            <a:avLst/>
          </a:prstGeom>
          <a:solidFill>
            <a:schemeClr val="bg1"/>
          </a:solidFill>
          <a:ln w="25400">
            <a:solidFill>
              <a:srgbClr val="6DB0E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 dirty="0"/>
          </a:p>
        </p:txBody>
      </p:sp>
      <p:sp>
        <p:nvSpPr>
          <p:cNvPr id="45" name="Rectangle 3">
            <a:extLst>
              <a:ext uri="{FF2B5EF4-FFF2-40B4-BE49-F238E27FC236}">
                <a16:creationId xmlns:a16="http://schemas.microsoft.com/office/drawing/2014/main" id="{FF57B8CE-8552-46C9-8218-DCA47349DF10}"/>
              </a:ext>
            </a:extLst>
          </p:cNvPr>
          <p:cNvSpPr/>
          <p:nvPr/>
        </p:nvSpPr>
        <p:spPr>
          <a:xfrm>
            <a:off x="4757324" y="2713870"/>
            <a:ext cx="717818" cy="909108"/>
          </a:xfrm>
          <a:prstGeom prst="rect">
            <a:avLst/>
          </a:prstGeom>
          <a:solidFill>
            <a:srgbClr val="6DB0E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>
              <a:solidFill>
                <a:schemeClr val="accent1"/>
              </a:solidFill>
            </a:endParaRPr>
          </a:p>
        </p:txBody>
      </p:sp>
      <p:sp>
        <p:nvSpPr>
          <p:cNvPr id="46" name="TextBox 5">
            <a:extLst>
              <a:ext uri="{FF2B5EF4-FFF2-40B4-BE49-F238E27FC236}">
                <a16:creationId xmlns:a16="http://schemas.microsoft.com/office/drawing/2014/main" id="{760D1EC7-DD4C-4AE6-9324-9D31C63F091D}"/>
              </a:ext>
            </a:extLst>
          </p:cNvPr>
          <p:cNvSpPr txBox="1"/>
          <p:nvPr/>
        </p:nvSpPr>
        <p:spPr>
          <a:xfrm>
            <a:off x="5641491" y="3205348"/>
            <a:ext cx="48107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itchFamily="34" charset="0"/>
              </a:rPr>
              <a:t>找到自己備審中不足處並設想回答</a:t>
            </a:r>
            <a:endParaRPr lang="ko-KR" altLang="en-US" sz="2400" dirty="0">
              <a:solidFill>
                <a:schemeClr val="tx1">
                  <a:lumMod val="75000"/>
                  <a:lumOff val="25000"/>
                </a:schemeClr>
              </a:solidFill>
              <a:latin typeface="微軟正黑體" panose="020B0604030504040204" pitchFamily="34" charset="-120"/>
              <a:cs typeface="Arial" pitchFamily="34" charset="0"/>
            </a:endParaRPr>
          </a:p>
        </p:txBody>
      </p:sp>
      <p:sp>
        <p:nvSpPr>
          <p:cNvPr id="47" name="TextBox 6">
            <a:extLst>
              <a:ext uri="{FF2B5EF4-FFF2-40B4-BE49-F238E27FC236}">
                <a16:creationId xmlns:a16="http://schemas.microsoft.com/office/drawing/2014/main" id="{3E1B6124-B654-47DB-BACD-BAD193C0CBB8}"/>
              </a:ext>
            </a:extLst>
          </p:cNvPr>
          <p:cNvSpPr txBox="1"/>
          <p:nvPr/>
        </p:nvSpPr>
        <p:spPr>
          <a:xfrm>
            <a:off x="5558599" y="2716522"/>
            <a:ext cx="4545359" cy="461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對弱點的認識與說法</a:t>
            </a:r>
            <a:endParaRPr lang="ko-KR" altLang="en-US" sz="24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grpSp>
        <p:nvGrpSpPr>
          <p:cNvPr id="61" name="Group 2">
            <a:extLst>
              <a:ext uri="{FF2B5EF4-FFF2-40B4-BE49-F238E27FC236}">
                <a16:creationId xmlns:a16="http://schemas.microsoft.com/office/drawing/2014/main" id="{454B8D8B-187B-4F66-B921-925ECB231AF7}"/>
              </a:ext>
            </a:extLst>
          </p:cNvPr>
          <p:cNvGrpSpPr/>
          <p:nvPr/>
        </p:nvGrpSpPr>
        <p:grpSpPr>
          <a:xfrm>
            <a:off x="0" y="4868178"/>
            <a:ext cx="12179611" cy="1923163"/>
            <a:chOff x="381853" y="4955396"/>
            <a:chExt cx="11336613" cy="1491871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38000">
                <a:srgbClr val="EE6CC1">
                  <a:alpha val="43000"/>
                </a:srgbClr>
              </a:gs>
              <a:gs pos="48000">
                <a:srgbClr val="B982D5">
                  <a:alpha val="56000"/>
                </a:srgbClr>
              </a:gs>
              <a:gs pos="69000">
                <a:srgbClr val="47D3DC">
                  <a:alpha val="51000"/>
                </a:srgbClr>
              </a:gs>
              <a:gs pos="100000">
                <a:srgbClr val="6DB0E4">
                  <a:alpha val="54000"/>
                </a:srgbClr>
              </a:gs>
            </a:gsLst>
            <a:lin ang="5400000" scaled="1"/>
          </a:gradFill>
        </p:grpSpPr>
        <p:sp>
          <p:nvSpPr>
            <p:cNvPr id="63" name="Freeform: Shape 4">
              <a:extLst>
                <a:ext uri="{FF2B5EF4-FFF2-40B4-BE49-F238E27FC236}">
                  <a16:creationId xmlns:a16="http://schemas.microsoft.com/office/drawing/2014/main" id="{7CAE08E8-BB65-42F8-A922-8094BE567682}"/>
                </a:ext>
              </a:extLst>
            </p:cNvPr>
            <p:cNvSpPr/>
            <p:nvPr/>
          </p:nvSpPr>
          <p:spPr>
            <a:xfrm flipH="1">
              <a:off x="6005548" y="4955396"/>
              <a:ext cx="5712918" cy="1491871"/>
            </a:xfrm>
            <a:custGeom>
              <a:avLst/>
              <a:gdLst>
                <a:gd name="connsiteX0" fmla="*/ 5655946 w 7915276"/>
                <a:gd name="connsiteY0" fmla="*/ 914400 h 1920240"/>
                <a:gd name="connsiteX1" fmla="*/ 5697856 w 7915276"/>
                <a:gd name="connsiteY1" fmla="*/ 914400 h 1920240"/>
                <a:gd name="connsiteX2" fmla="*/ 5743576 w 7915276"/>
                <a:gd name="connsiteY2" fmla="*/ 960120 h 1920240"/>
                <a:gd name="connsiteX3" fmla="*/ 5697856 w 7915276"/>
                <a:gd name="connsiteY3" fmla="*/ 1005840 h 1920240"/>
                <a:gd name="connsiteX4" fmla="*/ 5655946 w 7915276"/>
                <a:gd name="connsiteY4" fmla="*/ 1005840 h 1920240"/>
                <a:gd name="connsiteX5" fmla="*/ 5610226 w 7915276"/>
                <a:gd name="connsiteY5" fmla="*/ 960120 h 1920240"/>
                <a:gd name="connsiteX6" fmla="*/ 5655946 w 7915276"/>
                <a:gd name="connsiteY6" fmla="*/ 914400 h 1920240"/>
                <a:gd name="connsiteX7" fmla="*/ 1514477 w 7915276"/>
                <a:gd name="connsiteY7" fmla="*/ 868680 h 1920240"/>
                <a:gd name="connsiteX8" fmla="*/ 1581151 w 7915276"/>
                <a:gd name="connsiteY8" fmla="*/ 935355 h 1920240"/>
                <a:gd name="connsiteX9" fmla="*/ 1581151 w 7915276"/>
                <a:gd name="connsiteY9" fmla="*/ 984885 h 1920240"/>
                <a:gd name="connsiteX10" fmla="*/ 1514477 w 7915276"/>
                <a:gd name="connsiteY10" fmla="*/ 1051560 h 1920240"/>
                <a:gd name="connsiteX11" fmla="*/ 1447801 w 7915276"/>
                <a:gd name="connsiteY11" fmla="*/ 984885 h 1920240"/>
                <a:gd name="connsiteX12" fmla="*/ 1447801 w 7915276"/>
                <a:gd name="connsiteY12" fmla="*/ 935355 h 1920240"/>
                <a:gd name="connsiteX13" fmla="*/ 1514477 w 7915276"/>
                <a:gd name="connsiteY13" fmla="*/ 868680 h 1920240"/>
                <a:gd name="connsiteX14" fmla="*/ 1695451 w 7915276"/>
                <a:gd name="connsiteY14" fmla="*/ 822960 h 1920240"/>
                <a:gd name="connsiteX15" fmla="*/ 1762126 w 7915276"/>
                <a:gd name="connsiteY15" fmla="*/ 889635 h 1920240"/>
                <a:gd name="connsiteX16" fmla="*/ 1762126 w 7915276"/>
                <a:gd name="connsiteY16" fmla="*/ 1030605 h 1920240"/>
                <a:gd name="connsiteX17" fmla="*/ 1695451 w 7915276"/>
                <a:gd name="connsiteY17" fmla="*/ 1097280 h 1920240"/>
                <a:gd name="connsiteX18" fmla="*/ 1628777 w 7915276"/>
                <a:gd name="connsiteY18" fmla="*/ 1030605 h 1920240"/>
                <a:gd name="connsiteX19" fmla="*/ 1628777 w 7915276"/>
                <a:gd name="connsiteY19" fmla="*/ 889635 h 1920240"/>
                <a:gd name="connsiteX20" fmla="*/ 1695451 w 7915276"/>
                <a:gd name="connsiteY20" fmla="*/ 822960 h 1920240"/>
                <a:gd name="connsiteX21" fmla="*/ 1152526 w 7915276"/>
                <a:gd name="connsiteY21" fmla="*/ 822960 h 1920240"/>
                <a:gd name="connsiteX22" fmla="*/ 1219202 w 7915276"/>
                <a:gd name="connsiteY22" fmla="*/ 889635 h 1920240"/>
                <a:gd name="connsiteX23" fmla="*/ 1219202 w 7915276"/>
                <a:gd name="connsiteY23" fmla="*/ 1030605 h 1920240"/>
                <a:gd name="connsiteX24" fmla="*/ 1152526 w 7915276"/>
                <a:gd name="connsiteY24" fmla="*/ 1097280 h 1920240"/>
                <a:gd name="connsiteX25" fmla="*/ 1085851 w 7915276"/>
                <a:gd name="connsiteY25" fmla="*/ 1030605 h 1920240"/>
                <a:gd name="connsiteX26" fmla="*/ 1085851 w 7915276"/>
                <a:gd name="connsiteY26" fmla="*/ 889635 h 1920240"/>
                <a:gd name="connsiteX27" fmla="*/ 1152526 w 7915276"/>
                <a:gd name="connsiteY27" fmla="*/ 822960 h 1920240"/>
                <a:gd name="connsiteX28" fmla="*/ 7848601 w 7915276"/>
                <a:gd name="connsiteY28" fmla="*/ 777240 h 1920240"/>
                <a:gd name="connsiteX29" fmla="*/ 7915276 w 7915276"/>
                <a:gd name="connsiteY29" fmla="*/ 843915 h 1920240"/>
                <a:gd name="connsiteX30" fmla="*/ 7915276 w 7915276"/>
                <a:gd name="connsiteY30" fmla="*/ 1076325 h 1920240"/>
                <a:gd name="connsiteX31" fmla="*/ 7848601 w 7915276"/>
                <a:gd name="connsiteY31" fmla="*/ 1143000 h 1920240"/>
                <a:gd name="connsiteX32" fmla="*/ 7781926 w 7915276"/>
                <a:gd name="connsiteY32" fmla="*/ 1076325 h 1920240"/>
                <a:gd name="connsiteX33" fmla="*/ 7781926 w 7915276"/>
                <a:gd name="connsiteY33" fmla="*/ 843915 h 1920240"/>
                <a:gd name="connsiteX34" fmla="*/ 7848601 w 7915276"/>
                <a:gd name="connsiteY34" fmla="*/ 777240 h 1920240"/>
                <a:gd name="connsiteX35" fmla="*/ 1876426 w 7915276"/>
                <a:gd name="connsiteY35" fmla="*/ 777240 h 1920240"/>
                <a:gd name="connsiteX36" fmla="*/ 1943101 w 7915276"/>
                <a:gd name="connsiteY36" fmla="*/ 843915 h 1920240"/>
                <a:gd name="connsiteX37" fmla="*/ 1943101 w 7915276"/>
                <a:gd name="connsiteY37" fmla="*/ 1076325 h 1920240"/>
                <a:gd name="connsiteX38" fmla="*/ 1876426 w 7915276"/>
                <a:gd name="connsiteY38" fmla="*/ 1143000 h 1920240"/>
                <a:gd name="connsiteX39" fmla="*/ 1809751 w 7915276"/>
                <a:gd name="connsiteY39" fmla="*/ 1076325 h 1920240"/>
                <a:gd name="connsiteX40" fmla="*/ 1809751 w 7915276"/>
                <a:gd name="connsiteY40" fmla="*/ 843915 h 1920240"/>
                <a:gd name="connsiteX41" fmla="*/ 1876426 w 7915276"/>
                <a:gd name="connsiteY41" fmla="*/ 777240 h 1920240"/>
                <a:gd name="connsiteX42" fmla="*/ 1333501 w 7915276"/>
                <a:gd name="connsiteY42" fmla="*/ 777240 h 1920240"/>
                <a:gd name="connsiteX43" fmla="*/ 1400176 w 7915276"/>
                <a:gd name="connsiteY43" fmla="*/ 843915 h 1920240"/>
                <a:gd name="connsiteX44" fmla="*/ 1400176 w 7915276"/>
                <a:gd name="connsiteY44" fmla="*/ 1076325 h 1920240"/>
                <a:gd name="connsiteX45" fmla="*/ 1333501 w 7915276"/>
                <a:gd name="connsiteY45" fmla="*/ 1143000 h 1920240"/>
                <a:gd name="connsiteX46" fmla="*/ 1266826 w 7915276"/>
                <a:gd name="connsiteY46" fmla="*/ 1076325 h 1920240"/>
                <a:gd name="connsiteX47" fmla="*/ 1266826 w 7915276"/>
                <a:gd name="connsiteY47" fmla="*/ 843915 h 1920240"/>
                <a:gd name="connsiteX48" fmla="*/ 1333501 w 7915276"/>
                <a:gd name="connsiteY48" fmla="*/ 777240 h 1920240"/>
                <a:gd name="connsiteX49" fmla="*/ 7305676 w 7915276"/>
                <a:gd name="connsiteY49" fmla="*/ 731520 h 1920240"/>
                <a:gd name="connsiteX50" fmla="*/ 7372351 w 7915276"/>
                <a:gd name="connsiteY50" fmla="*/ 798195 h 1920240"/>
                <a:gd name="connsiteX51" fmla="*/ 7372351 w 7915276"/>
                <a:gd name="connsiteY51" fmla="*/ 1122045 h 1920240"/>
                <a:gd name="connsiteX52" fmla="*/ 7305676 w 7915276"/>
                <a:gd name="connsiteY52" fmla="*/ 1188720 h 1920240"/>
                <a:gd name="connsiteX53" fmla="*/ 7239001 w 7915276"/>
                <a:gd name="connsiteY53" fmla="*/ 1122045 h 1920240"/>
                <a:gd name="connsiteX54" fmla="*/ 7239001 w 7915276"/>
                <a:gd name="connsiteY54" fmla="*/ 798195 h 1920240"/>
                <a:gd name="connsiteX55" fmla="*/ 7305676 w 7915276"/>
                <a:gd name="connsiteY55" fmla="*/ 731520 h 1920240"/>
                <a:gd name="connsiteX56" fmla="*/ 5314951 w 7915276"/>
                <a:gd name="connsiteY56" fmla="*/ 731520 h 1920240"/>
                <a:gd name="connsiteX57" fmla="*/ 5381626 w 7915276"/>
                <a:gd name="connsiteY57" fmla="*/ 798195 h 1920240"/>
                <a:gd name="connsiteX58" fmla="*/ 5381626 w 7915276"/>
                <a:gd name="connsiteY58" fmla="*/ 1122045 h 1920240"/>
                <a:gd name="connsiteX59" fmla="*/ 5314951 w 7915276"/>
                <a:gd name="connsiteY59" fmla="*/ 1188720 h 1920240"/>
                <a:gd name="connsiteX60" fmla="*/ 5248276 w 7915276"/>
                <a:gd name="connsiteY60" fmla="*/ 1122045 h 1920240"/>
                <a:gd name="connsiteX61" fmla="*/ 5248276 w 7915276"/>
                <a:gd name="connsiteY61" fmla="*/ 798195 h 1920240"/>
                <a:gd name="connsiteX62" fmla="*/ 5314951 w 7915276"/>
                <a:gd name="connsiteY62" fmla="*/ 731520 h 1920240"/>
                <a:gd name="connsiteX63" fmla="*/ 2057401 w 7915276"/>
                <a:gd name="connsiteY63" fmla="*/ 731520 h 1920240"/>
                <a:gd name="connsiteX64" fmla="*/ 2124076 w 7915276"/>
                <a:gd name="connsiteY64" fmla="*/ 798195 h 1920240"/>
                <a:gd name="connsiteX65" fmla="*/ 2124076 w 7915276"/>
                <a:gd name="connsiteY65" fmla="*/ 1122045 h 1920240"/>
                <a:gd name="connsiteX66" fmla="*/ 2057401 w 7915276"/>
                <a:gd name="connsiteY66" fmla="*/ 1188720 h 1920240"/>
                <a:gd name="connsiteX67" fmla="*/ 1990726 w 7915276"/>
                <a:gd name="connsiteY67" fmla="*/ 1122045 h 1920240"/>
                <a:gd name="connsiteX68" fmla="*/ 1990726 w 7915276"/>
                <a:gd name="connsiteY68" fmla="*/ 798195 h 1920240"/>
                <a:gd name="connsiteX69" fmla="*/ 2057401 w 7915276"/>
                <a:gd name="connsiteY69" fmla="*/ 731520 h 1920240"/>
                <a:gd name="connsiteX70" fmla="*/ 971551 w 7915276"/>
                <a:gd name="connsiteY70" fmla="*/ 731520 h 1920240"/>
                <a:gd name="connsiteX71" fmla="*/ 1038226 w 7915276"/>
                <a:gd name="connsiteY71" fmla="*/ 798195 h 1920240"/>
                <a:gd name="connsiteX72" fmla="*/ 1038226 w 7915276"/>
                <a:gd name="connsiteY72" fmla="*/ 1122045 h 1920240"/>
                <a:gd name="connsiteX73" fmla="*/ 971551 w 7915276"/>
                <a:gd name="connsiteY73" fmla="*/ 1188720 h 1920240"/>
                <a:gd name="connsiteX74" fmla="*/ 904876 w 7915276"/>
                <a:gd name="connsiteY74" fmla="*/ 1122045 h 1920240"/>
                <a:gd name="connsiteX75" fmla="*/ 904876 w 7915276"/>
                <a:gd name="connsiteY75" fmla="*/ 798195 h 1920240"/>
                <a:gd name="connsiteX76" fmla="*/ 971551 w 7915276"/>
                <a:gd name="connsiteY76" fmla="*/ 731520 h 1920240"/>
                <a:gd name="connsiteX77" fmla="*/ 5857876 w 7915276"/>
                <a:gd name="connsiteY77" fmla="*/ 685800 h 1920240"/>
                <a:gd name="connsiteX78" fmla="*/ 5924551 w 7915276"/>
                <a:gd name="connsiteY78" fmla="*/ 752475 h 1920240"/>
                <a:gd name="connsiteX79" fmla="*/ 5924551 w 7915276"/>
                <a:gd name="connsiteY79" fmla="*/ 1167765 h 1920240"/>
                <a:gd name="connsiteX80" fmla="*/ 5857876 w 7915276"/>
                <a:gd name="connsiteY80" fmla="*/ 1234440 h 1920240"/>
                <a:gd name="connsiteX81" fmla="*/ 5791201 w 7915276"/>
                <a:gd name="connsiteY81" fmla="*/ 1167765 h 1920240"/>
                <a:gd name="connsiteX82" fmla="*/ 5791201 w 7915276"/>
                <a:gd name="connsiteY82" fmla="*/ 752475 h 1920240"/>
                <a:gd name="connsiteX83" fmla="*/ 5857876 w 7915276"/>
                <a:gd name="connsiteY83" fmla="*/ 685800 h 1920240"/>
                <a:gd name="connsiteX84" fmla="*/ 5495926 w 7915276"/>
                <a:gd name="connsiteY84" fmla="*/ 685800 h 1920240"/>
                <a:gd name="connsiteX85" fmla="*/ 5562601 w 7915276"/>
                <a:gd name="connsiteY85" fmla="*/ 752475 h 1920240"/>
                <a:gd name="connsiteX86" fmla="*/ 5562601 w 7915276"/>
                <a:gd name="connsiteY86" fmla="*/ 1167765 h 1920240"/>
                <a:gd name="connsiteX87" fmla="*/ 5495926 w 7915276"/>
                <a:gd name="connsiteY87" fmla="*/ 1234440 h 1920240"/>
                <a:gd name="connsiteX88" fmla="*/ 5429251 w 7915276"/>
                <a:gd name="connsiteY88" fmla="*/ 1167765 h 1920240"/>
                <a:gd name="connsiteX89" fmla="*/ 5429251 w 7915276"/>
                <a:gd name="connsiteY89" fmla="*/ 752475 h 1920240"/>
                <a:gd name="connsiteX90" fmla="*/ 5495926 w 7915276"/>
                <a:gd name="connsiteY90" fmla="*/ 685800 h 1920240"/>
                <a:gd name="connsiteX91" fmla="*/ 2238376 w 7915276"/>
                <a:gd name="connsiteY91" fmla="*/ 685800 h 1920240"/>
                <a:gd name="connsiteX92" fmla="*/ 2305051 w 7915276"/>
                <a:gd name="connsiteY92" fmla="*/ 752475 h 1920240"/>
                <a:gd name="connsiteX93" fmla="*/ 2305051 w 7915276"/>
                <a:gd name="connsiteY93" fmla="*/ 1167765 h 1920240"/>
                <a:gd name="connsiteX94" fmla="*/ 2238376 w 7915276"/>
                <a:gd name="connsiteY94" fmla="*/ 1234440 h 1920240"/>
                <a:gd name="connsiteX95" fmla="*/ 2171701 w 7915276"/>
                <a:gd name="connsiteY95" fmla="*/ 1167765 h 1920240"/>
                <a:gd name="connsiteX96" fmla="*/ 2171701 w 7915276"/>
                <a:gd name="connsiteY96" fmla="*/ 752475 h 1920240"/>
                <a:gd name="connsiteX97" fmla="*/ 2238376 w 7915276"/>
                <a:gd name="connsiteY97" fmla="*/ 685800 h 1920240"/>
                <a:gd name="connsiteX98" fmla="*/ 609602 w 7915276"/>
                <a:gd name="connsiteY98" fmla="*/ 679356 h 1920240"/>
                <a:gd name="connsiteX99" fmla="*/ 676276 w 7915276"/>
                <a:gd name="connsiteY99" fmla="*/ 746031 h 1920240"/>
                <a:gd name="connsiteX100" fmla="*/ 676275 w 7915276"/>
                <a:gd name="connsiteY100" fmla="*/ 1174211 h 1920240"/>
                <a:gd name="connsiteX101" fmla="*/ 609600 w 7915276"/>
                <a:gd name="connsiteY101" fmla="*/ 1240886 h 1920240"/>
                <a:gd name="connsiteX102" fmla="*/ 609602 w 7915276"/>
                <a:gd name="connsiteY102" fmla="*/ 1240885 h 1920240"/>
                <a:gd name="connsiteX103" fmla="*/ 542926 w 7915276"/>
                <a:gd name="connsiteY103" fmla="*/ 1174210 h 1920240"/>
                <a:gd name="connsiteX104" fmla="*/ 542926 w 7915276"/>
                <a:gd name="connsiteY104" fmla="*/ 746031 h 1920240"/>
                <a:gd name="connsiteX105" fmla="*/ 609602 w 7915276"/>
                <a:gd name="connsiteY105" fmla="*/ 679356 h 1920240"/>
                <a:gd name="connsiteX106" fmla="*/ 6943726 w 7915276"/>
                <a:gd name="connsiteY106" fmla="*/ 640080 h 1920240"/>
                <a:gd name="connsiteX107" fmla="*/ 7010401 w 7915276"/>
                <a:gd name="connsiteY107" fmla="*/ 706755 h 1920240"/>
                <a:gd name="connsiteX108" fmla="*/ 7010401 w 7915276"/>
                <a:gd name="connsiteY108" fmla="*/ 1213485 h 1920240"/>
                <a:gd name="connsiteX109" fmla="*/ 6943726 w 7915276"/>
                <a:gd name="connsiteY109" fmla="*/ 1280160 h 1920240"/>
                <a:gd name="connsiteX110" fmla="*/ 6877051 w 7915276"/>
                <a:gd name="connsiteY110" fmla="*/ 1213485 h 1920240"/>
                <a:gd name="connsiteX111" fmla="*/ 6877051 w 7915276"/>
                <a:gd name="connsiteY111" fmla="*/ 706755 h 1920240"/>
                <a:gd name="connsiteX112" fmla="*/ 6943726 w 7915276"/>
                <a:gd name="connsiteY112" fmla="*/ 640080 h 1920240"/>
                <a:gd name="connsiteX113" fmla="*/ 5133976 w 7915276"/>
                <a:gd name="connsiteY113" fmla="*/ 640080 h 1920240"/>
                <a:gd name="connsiteX114" fmla="*/ 5200651 w 7915276"/>
                <a:gd name="connsiteY114" fmla="*/ 706755 h 1920240"/>
                <a:gd name="connsiteX115" fmla="*/ 5200651 w 7915276"/>
                <a:gd name="connsiteY115" fmla="*/ 1213485 h 1920240"/>
                <a:gd name="connsiteX116" fmla="*/ 5133976 w 7915276"/>
                <a:gd name="connsiteY116" fmla="*/ 1280160 h 1920240"/>
                <a:gd name="connsiteX117" fmla="*/ 5067301 w 7915276"/>
                <a:gd name="connsiteY117" fmla="*/ 1213485 h 1920240"/>
                <a:gd name="connsiteX118" fmla="*/ 5067301 w 7915276"/>
                <a:gd name="connsiteY118" fmla="*/ 706755 h 1920240"/>
                <a:gd name="connsiteX119" fmla="*/ 5133976 w 7915276"/>
                <a:gd name="connsiteY119" fmla="*/ 640080 h 1920240"/>
                <a:gd name="connsiteX120" fmla="*/ 790576 w 7915276"/>
                <a:gd name="connsiteY120" fmla="*/ 640080 h 1920240"/>
                <a:gd name="connsiteX121" fmla="*/ 857251 w 7915276"/>
                <a:gd name="connsiteY121" fmla="*/ 706755 h 1920240"/>
                <a:gd name="connsiteX122" fmla="*/ 857251 w 7915276"/>
                <a:gd name="connsiteY122" fmla="*/ 1213485 h 1920240"/>
                <a:gd name="connsiteX123" fmla="*/ 790576 w 7915276"/>
                <a:gd name="connsiteY123" fmla="*/ 1280160 h 1920240"/>
                <a:gd name="connsiteX124" fmla="*/ 723902 w 7915276"/>
                <a:gd name="connsiteY124" fmla="*/ 1213485 h 1920240"/>
                <a:gd name="connsiteX125" fmla="*/ 723902 w 7915276"/>
                <a:gd name="connsiteY125" fmla="*/ 706755 h 1920240"/>
                <a:gd name="connsiteX126" fmla="*/ 790576 w 7915276"/>
                <a:gd name="connsiteY126" fmla="*/ 640080 h 1920240"/>
                <a:gd name="connsiteX127" fmla="*/ 7486651 w 7915276"/>
                <a:gd name="connsiteY127" fmla="*/ 548640 h 1920240"/>
                <a:gd name="connsiteX128" fmla="*/ 7553326 w 7915276"/>
                <a:gd name="connsiteY128" fmla="*/ 615315 h 1920240"/>
                <a:gd name="connsiteX129" fmla="*/ 7553326 w 7915276"/>
                <a:gd name="connsiteY129" fmla="*/ 1304925 h 1920240"/>
                <a:gd name="connsiteX130" fmla="*/ 7486651 w 7915276"/>
                <a:gd name="connsiteY130" fmla="*/ 1371600 h 1920240"/>
                <a:gd name="connsiteX131" fmla="*/ 7419976 w 7915276"/>
                <a:gd name="connsiteY131" fmla="*/ 1304925 h 1920240"/>
                <a:gd name="connsiteX132" fmla="*/ 7419976 w 7915276"/>
                <a:gd name="connsiteY132" fmla="*/ 615315 h 1920240"/>
                <a:gd name="connsiteX133" fmla="*/ 7486651 w 7915276"/>
                <a:gd name="connsiteY133" fmla="*/ 548640 h 1920240"/>
                <a:gd name="connsiteX134" fmla="*/ 2419351 w 7915276"/>
                <a:gd name="connsiteY134" fmla="*/ 548640 h 1920240"/>
                <a:gd name="connsiteX135" fmla="*/ 2486026 w 7915276"/>
                <a:gd name="connsiteY135" fmla="*/ 615315 h 1920240"/>
                <a:gd name="connsiteX136" fmla="*/ 2486026 w 7915276"/>
                <a:gd name="connsiteY136" fmla="*/ 1304925 h 1920240"/>
                <a:gd name="connsiteX137" fmla="*/ 2419351 w 7915276"/>
                <a:gd name="connsiteY137" fmla="*/ 1371600 h 1920240"/>
                <a:gd name="connsiteX138" fmla="*/ 2352676 w 7915276"/>
                <a:gd name="connsiteY138" fmla="*/ 1304925 h 1920240"/>
                <a:gd name="connsiteX139" fmla="*/ 2352676 w 7915276"/>
                <a:gd name="connsiteY139" fmla="*/ 615315 h 1920240"/>
                <a:gd name="connsiteX140" fmla="*/ 2419351 w 7915276"/>
                <a:gd name="connsiteY140" fmla="*/ 548640 h 1920240"/>
                <a:gd name="connsiteX141" fmla="*/ 66676 w 7915276"/>
                <a:gd name="connsiteY141" fmla="*/ 546281 h 1920240"/>
                <a:gd name="connsiteX142" fmla="*/ 133352 w 7915276"/>
                <a:gd name="connsiteY142" fmla="*/ 612957 h 1920240"/>
                <a:gd name="connsiteX143" fmla="*/ 133351 w 7915276"/>
                <a:gd name="connsiteY143" fmla="*/ 1307284 h 1920240"/>
                <a:gd name="connsiteX144" fmla="*/ 66676 w 7915276"/>
                <a:gd name="connsiteY144" fmla="*/ 1373960 h 1920240"/>
                <a:gd name="connsiteX145" fmla="*/ 66676 w 7915276"/>
                <a:gd name="connsiteY145" fmla="*/ 1373959 h 1920240"/>
                <a:gd name="connsiteX146" fmla="*/ 0 w 7915276"/>
                <a:gd name="connsiteY146" fmla="*/ 1307283 h 1920240"/>
                <a:gd name="connsiteX147" fmla="*/ 0 w 7915276"/>
                <a:gd name="connsiteY147" fmla="*/ 612957 h 1920240"/>
                <a:gd name="connsiteX148" fmla="*/ 66676 w 7915276"/>
                <a:gd name="connsiteY148" fmla="*/ 546281 h 1920240"/>
                <a:gd name="connsiteX149" fmla="*/ 6038851 w 7915276"/>
                <a:gd name="connsiteY149" fmla="*/ 502920 h 1920240"/>
                <a:gd name="connsiteX150" fmla="*/ 6105526 w 7915276"/>
                <a:gd name="connsiteY150" fmla="*/ 569595 h 1920240"/>
                <a:gd name="connsiteX151" fmla="*/ 6105526 w 7915276"/>
                <a:gd name="connsiteY151" fmla="*/ 1350645 h 1920240"/>
                <a:gd name="connsiteX152" fmla="*/ 6038851 w 7915276"/>
                <a:gd name="connsiteY152" fmla="*/ 1417320 h 1920240"/>
                <a:gd name="connsiteX153" fmla="*/ 5972176 w 7915276"/>
                <a:gd name="connsiteY153" fmla="*/ 1350645 h 1920240"/>
                <a:gd name="connsiteX154" fmla="*/ 5972176 w 7915276"/>
                <a:gd name="connsiteY154" fmla="*/ 569595 h 1920240"/>
                <a:gd name="connsiteX155" fmla="*/ 6038851 w 7915276"/>
                <a:gd name="connsiteY155" fmla="*/ 502920 h 1920240"/>
                <a:gd name="connsiteX156" fmla="*/ 4591051 w 7915276"/>
                <a:gd name="connsiteY156" fmla="*/ 502920 h 1920240"/>
                <a:gd name="connsiteX157" fmla="*/ 4657726 w 7915276"/>
                <a:gd name="connsiteY157" fmla="*/ 569595 h 1920240"/>
                <a:gd name="connsiteX158" fmla="*/ 4657726 w 7915276"/>
                <a:gd name="connsiteY158" fmla="*/ 1350645 h 1920240"/>
                <a:gd name="connsiteX159" fmla="*/ 4591051 w 7915276"/>
                <a:gd name="connsiteY159" fmla="*/ 1417320 h 1920240"/>
                <a:gd name="connsiteX160" fmla="*/ 4524376 w 7915276"/>
                <a:gd name="connsiteY160" fmla="*/ 1350645 h 1920240"/>
                <a:gd name="connsiteX161" fmla="*/ 4524376 w 7915276"/>
                <a:gd name="connsiteY161" fmla="*/ 569595 h 1920240"/>
                <a:gd name="connsiteX162" fmla="*/ 4591051 w 7915276"/>
                <a:gd name="connsiteY162" fmla="*/ 502920 h 1920240"/>
                <a:gd name="connsiteX163" fmla="*/ 4410076 w 7915276"/>
                <a:gd name="connsiteY163" fmla="*/ 502920 h 1920240"/>
                <a:gd name="connsiteX164" fmla="*/ 4476751 w 7915276"/>
                <a:gd name="connsiteY164" fmla="*/ 569595 h 1920240"/>
                <a:gd name="connsiteX165" fmla="*/ 4476751 w 7915276"/>
                <a:gd name="connsiteY165" fmla="*/ 1350645 h 1920240"/>
                <a:gd name="connsiteX166" fmla="*/ 4410076 w 7915276"/>
                <a:gd name="connsiteY166" fmla="*/ 1417320 h 1920240"/>
                <a:gd name="connsiteX167" fmla="*/ 4343401 w 7915276"/>
                <a:gd name="connsiteY167" fmla="*/ 1350645 h 1920240"/>
                <a:gd name="connsiteX168" fmla="*/ 4343401 w 7915276"/>
                <a:gd name="connsiteY168" fmla="*/ 569595 h 1920240"/>
                <a:gd name="connsiteX169" fmla="*/ 4410076 w 7915276"/>
                <a:gd name="connsiteY169" fmla="*/ 502920 h 1920240"/>
                <a:gd name="connsiteX170" fmla="*/ 4953001 w 7915276"/>
                <a:gd name="connsiteY170" fmla="*/ 457200 h 1920240"/>
                <a:gd name="connsiteX171" fmla="*/ 5019676 w 7915276"/>
                <a:gd name="connsiteY171" fmla="*/ 523875 h 1920240"/>
                <a:gd name="connsiteX172" fmla="*/ 5019676 w 7915276"/>
                <a:gd name="connsiteY172" fmla="*/ 1396365 h 1920240"/>
                <a:gd name="connsiteX173" fmla="*/ 4953001 w 7915276"/>
                <a:gd name="connsiteY173" fmla="*/ 1463040 h 1920240"/>
                <a:gd name="connsiteX174" fmla="*/ 4886326 w 7915276"/>
                <a:gd name="connsiteY174" fmla="*/ 1396365 h 1920240"/>
                <a:gd name="connsiteX175" fmla="*/ 4886326 w 7915276"/>
                <a:gd name="connsiteY175" fmla="*/ 523875 h 1920240"/>
                <a:gd name="connsiteX176" fmla="*/ 4953001 w 7915276"/>
                <a:gd name="connsiteY176" fmla="*/ 457200 h 1920240"/>
                <a:gd name="connsiteX177" fmla="*/ 3686176 w 7915276"/>
                <a:gd name="connsiteY177" fmla="*/ 457200 h 1920240"/>
                <a:gd name="connsiteX178" fmla="*/ 3752851 w 7915276"/>
                <a:gd name="connsiteY178" fmla="*/ 523875 h 1920240"/>
                <a:gd name="connsiteX179" fmla="*/ 3752851 w 7915276"/>
                <a:gd name="connsiteY179" fmla="*/ 1396365 h 1920240"/>
                <a:gd name="connsiteX180" fmla="*/ 3686176 w 7915276"/>
                <a:gd name="connsiteY180" fmla="*/ 1463040 h 1920240"/>
                <a:gd name="connsiteX181" fmla="*/ 3619501 w 7915276"/>
                <a:gd name="connsiteY181" fmla="*/ 1396365 h 1920240"/>
                <a:gd name="connsiteX182" fmla="*/ 3619501 w 7915276"/>
                <a:gd name="connsiteY182" fmla="*/ 523875 h 1920240"/>
                <a:gd name="connsiteX183" fmla="*/ 3686176 w 7915276"/>
                <a:gd name="connsiteY183" fmla="*/ 457200 h 1920240"/>
                <a:gd name="connsiteX184" fmla="*/ 428626 w 7915276"/>
                <a:gd name="connsiteY184" fmla="*/ 427993 h 1920240"/>
                <a:gd name="connsiteX185" fmla="*/ 495302 w 7915276"/>
                <a:gd name="connsiteY185" fmla="*/ 494668 h 1920240"/>
                <a:gd name="connsiteX186" fmla="*/ 495300 w 7915276"/>
                <a:gd name="connsiteY186" fmla="*/ 1425574 h 1920240"/>
                <a:gd name="connsiteX187" fmla="*/ 428625 w 7915276"/>
                <a:gd name="connsiteY187" fmla="*/ 1492249 h 1920240"/>
                <a:gd name="connsiteX188" fmla="*/ 428626 w 7915276"/>
                <a:gd name="connsiteY188" fmla="*/ 1492248 h 1920240"/>
                <a:gd name="connsiteX189" fmla="*/ 361951 w 7915276"/>
                <a:gd name="connsiteY189" fmla="*/ 1425573 h 1920240"/>
                <a:gd name="connsiteX190" fmla="*/ 361951 w 7915276"/>
                <a:gd name="connsiteY190" fmla="*/ 494668 h 1920240"/>
                <a:gd name="connsiteX191" fmla="*/ 428626 w 7915276"/>
                <a:gd name="connsiteY191" fmla="*/ 427993 h 1920240"/>
                <a:gd name="connsiteX192" fmla="*/ 7124701 w 7915276"/>
                <a:gd name="connsiteY192" fmla="*/ 411480 h 1920240"/>
                <a:gd name="connsiteX193" fmla="*/ 7191376 w 7915276"/>
                <a:gd name="connsiteY193" fmla="*/ 478155 h 1920240"/>
                <a:gd name="connsiteX194" fmla="*/ 7191376 w 7915276"/>
                <a:gd name="connsiteY194" fmla="*/ 1442085 h 1920240"/>
                <a:gd name="connsiteX195" fmla="*/ 7124701 w 7915276"/>
                <a:gd name="connsiteY195" fmla="*/ 1508760 h 1920240"/>
                <a:gd name="connsiteX196" fmla="*/ 7058026 w 7915276"/>
                <a:gd name="connsiteY196" fmla="*/ 1442085 h 1920240"/>
                <a:gd name="connsiteX197" fmla="*/ 7058026 w 7915276"/>
                <a:gd name="connsiteY197" fmla="*/ 478155 h 1920240"/>
                <a:gd name="connsiteX198" fmla="*/ 7124701 w 7915276"/>
                <a:gd name="connsiteY198" fmla="*/ 411480 h 1920240"/>
                <a:gd name="connsiteX199" fmla="*/ 7667626 w 7915276"/>
                <a:gd name="connsiteY199" fmla="*/ 365760 h 1920240"/>
                <a:gd name="connsiteX200" fmla="*/ 7734301 w 7915276"/>
                <a:gd name="connsiteY200" fmla="*/ 432435 h 1920240"/>
                <a:gd name="connsiteX201" fmla="*/ 7734301 w 7915276"/>
                <a:gd name="connsiteY201" fmla="*/ 1487805 h 1920240"/>
                <a:gd name="connsiteX202" fmla="*/ 7667626 w 7915276"/>
                <a:gd name="connsiteY202" fmla="*/ 1554480 h 1920240"/>
                <a:gd name="connsiteX203" fmla="*/ 7600951 w 7915276"/>
                <a:gd name="connsiteY203" fmla="*/ 1487805 h 1920240"/>
                <a:gd name="connsiteX204" fmla="*/ 7600951 w 7915276"/>
                <a:gd name="connsiteY204" fmla="*/ 432435 h 1920240"/>
                <a:gd name="connsiteX205" fmla="*/ 7667626 w 7915276"/>
                <a:gd name="connsiteY205" fmla="*/ 365760 h 1920240"/>
                <a:gd name="connsiteX206" fmla="*/ 6219826 w 7915276"/>
                <a:gd name="connsiteY206" fmla="*/ 365760 h 1920240"/>
                <a:gd name="connsiteX207" fmla="*/ 6286501 w 7915276"/>
                <a:gd name="connsiteY207" fmla="*/ 432435 h 1920240"/>
                <a:gd name="connsiteX208" fmla="*/ 6286501 w 7915276"/>
                <a:gd name="connsiteY208" fmla="*/ 1487805 h 1920240"/>
                <a:gd name="connsiteX209" fmla="*/ 6219826 w 7915276"/>
                <a:gd name="connsiteY209" fmla="*/ 1554480 h 1920240"/>
                <a:gd name="connsiteX210" fmla="*/ 6153151 w 7915276"/>
                <a:gd name="connsiteY210" fmla="*/ 1487805 h 1920240"/>
                <a:gd name="connsiteX211" fmla="*/ 6153151 w 7915276"/>
                <a:gd name="connsiteY211" fmla="*/ 432435 h 1920240"/>
                <a:gd name="connsiteX212" fmla="*/ 6219826 w 7915276"/>
                <a:gd name="connsiteY212" fmla="*/ 365760 h 1920240"/>
                <a:gd name="connsiteX213" fmla="*/ 4229101 w 7915276"/>
                <a:gd name="connsiteY213" fmla="*/ 365760 h 1920240"/>
                <a:gd name="connsiteX214" fmla="*/ 4295776 w 7915276"/>
                <a:gd name="connsiteY214" fmla="*/ 432435 h 1920240"/>
                <a:gd name="connsiteX215" fmla="*/ 4295776 w 7915276"/>
                <a:gd name="connsiteY215" fmla="*/ 1487805 h 1920240"/>
                <a:gd name="connsiteX216" fmla="*/ 4229101 w 7915276"/>
                <a:gd name="connsiteY216" fmla="*/ 1554480 h 1920240"/>
                <a:gd name="connsiteX217" fmla="*/ 4162426 w 7915276"/>
                <a:gd name="connsiteY217" fmla="*/ 1487805 h 1920240"/>
                <a:gd name="connsiteX218" fmla="*/ 4162426 w 7915276"/>
                <a:gd name="connsiteY218" fmla="*/ 432435 h 1920240"/>
                <a:gd name="connsiteX219" fmla="*/ 4229101 w 7915276"/>
                <a:gd name="connsiteY219" fmla="*/ 365760 h 1920240"/>
                <a:gd name="connsiteX220" fmla="*/ 3324226 w 7915276"/>
                <a:gd name="connsiteY220" fmla="*/ 365760 h 1920240"/>
                <a:gd name="connsiteX221" fmla="*/ 3390901 w 7915276"/>
                <a:gd name="connsiteY221" fmla="*/ 432435 h 1920240"/>
                <a:gd name="connsiteX222" fmla="*/ 3390901 w 7915276"/>
                <a:gd name="connsiteY222" fmla="*/ 1487805 h 1920240"/>
                <a:gd name="connsiteX223" fmla="*/ 3324226 w 7915276"/>
                <a:gd name="connsiteY223" fmla="*/ 1554480 h 1920240"/>
                <a:gd name="connsiteX224" fmla="*/ 3257551 w 7915276"/>
                <a:gd name="connsiteY224" fmla="*/ 1487805 h 1920240"/>
                <a:gd name="connsiteX225" fmla="*/ 3257551 w 7915276"/>
                <a:gd name="connsiteY225" fmla="*/ 432435 h 1920240"/>
                <a:gd name="connsiteX226" fmla="*/ 3324226 w 7915276"/>
                <a:gd name="connsiteY226" fmla="*/ 365760 h 1920240"/>
                <a:gd name="connsiteX227" fmla="*/ 2600326 w 7915276"/>
                <a:gd name="connsiteY227" fmla="*/ 320040 h 1920240"/>
                <a:gd name="connsiteX228" fmla="*/ 2667001 w 7915276"/>
                <a:gd name="connsiteY228" fmla="*/ 386715 h 1920240"/>
                <a:gd name="connsiteX229" fmla="*/ 2667001 w 7915276"/>
                <a:gd name="connsiteY229" fmla="*/ 1533525 h 1920240"/>
                <a:gd name="connsiteX230" fmla="*/ 2600326 w 7915276"/>
                <a:gd name="connsiteY230" fmla="*/ 1600200 h 1920240"/>
                <a:gd name="connsiteX231" fmla="*/ 2533651 w 7915276"/>
                <a:gd name="connsiteY231" fmla="*/ 1533525 h 1920240"/>
                <a:gd name="connsiteX232" fmla="*/ 2533651 w 7915276"/>
                <a:gd name="connsiteY232" fmla="*/ 386715 h 1920240"/>
                <a:gd name="connsiteX233" fmla="*/ 2600326 w 7915276"/>
                <a:gd name="connsiteY233" fmla="*/ 320040 h 1920240"/>
                <a:gd name="connsiteX234" fmla="*/ 6762751 w 7915276"/>
                <a:gd name="connsiteY234" fmla="*/ 274320 h 1920240"/>
                <a:gd name="connsiteX235" fmla="*/ 6829426 w 7915276"/>
                <a:gd name="connsiteY235" fmla="*/ 340995 h 1920240"/>
                <a:gd name="connsiteX236" fmla="*/ 6829426 w 7915276"/>
                <a:gd name="connsiteY236" fmla="*/ 1579245 h 1920240"/>
                <a:gd name="connsiteX237" fmla="*/ 6762751 w 7915276"/>
                <a:gd name="connsiteY237" fmla="*/ 1645920 h 1920240"/>
                <a:gd name="connsiteX238" fmla="*/ 6696076 w 7915276"/>
                <a:gd name="connsiteY238" fmla="*/ 1579245 h 1920240"/>
                <a:gd name="connsiteX239" fmla="*/ 6696076 w 7915276"/>
                <a:gd name="connsiteY239" fmla="*/ 340995 h 1920240"/>
                <a:gd name="connsiteX240" fmla="*/ 6762751 w 7915276"/>
                <a:gd name="connsiteY240" fmla="*/ 274320 h 1920240"/>
                <a:gd name="connsiteX241" fmla="*/ 4772026 w 7915276"/>
                <a:gd name="connsiteY241" fmla="*/ 243458 h 1920240"/>
                <a:gd name="connsiteX242" fmla="*/ 4838701 w 7915276"/>
                <a:gd name="connsiteY242" fmla="*/ 310133 h 1920240"/>
                <a:gd name="connsiteX243" fmla="*/ 4838701 w 7915276"/>
                <a:gd name="connsiteY243" fmla="*/ 1610108 h 1920240"/>
                <a:gd name="connsiteX244" fmla="*/ 4772026 w 7915276"/>
                <a:gd name="connsiteY244" fmla="*/ 1676783 h 1920240"/>
                <a:gd name="connsiteX245" fmla="*/ 4705351 w 7915276"/>
                <a:gd name="connsiteY245" fmla="*/ 1610108 h 1920240"/>
                <a:gd name="connsiteX246" fmla="*/ 4705351 w 7915276"/>
                <a:gd name="connsiteY246" fmla="*/ 310133 h 1920240"/>
                <a:gd name="connsiteX247" fmla="*/ 4772026 w 7915276"/>
                <a:gd name="connsiteY247" fmla="*/ 243458 h 1920240"/>
                <a:gd name="connsiteX248" fmla="*/ 3143251 w 7915276"/>
                <a:gd name="connsiteY248" fmla="*/ 243458 h 1920240"/>
                <a:gd name="connsiteX249" fmla="*/ 3209926 w 7915276"/>
                <a:gd name="connsiteY249" fmla="*/ 310133 h 1920240"/>
                <a:gd name="connsiteX250" fmla="*/ 3209926 w 7915276"/>
                <a:gd name="connsiteY250" fmla="*/ 1610108 h 1920240"/>
                <a:gd name="connsiteX251" fmla="*/ 3143251 w 7915276"/>
                <a:gd name="connsiteY251" fmla="*/ 1676783 h 1920240"/>
                <a:gd name="connsiteX252" fmla="*/ 3076576 w 7915276"/>
                <a:gd name="connsiteY252" fmla="*/ 1610108 h 1920240"/>
                <a:gd name="connsiteX253" fmla="*/ 3076576 w 7915276"/>
                <a:gd name="connsiteY253" fmla="*/ 310133 h 1920240"/>
                <a:gd name="connsiteX254" fmla="*/ 3143251 w 7915276"/>
                <a:gd name="connsiteY254" fmla="*/ 243458 h 1920240"/>
                <a:gd name="connsiteX255" fmla="*/ 247651 w 7915276"/>
                <a:gd name="connsiteY255" fmla="*/ 243458 h 1920240"/>
                <a:gd name="connsiteX256" fmla="*/ 314326 w 7915276"/>
                <a:gd name="connsiteY256" fmla="*/ 310133 h 1920240"/>
                <a:gd name="connsiteX257" fmla="*/ 314326 w 7915276"/>
                <a:gd name="connsiteY257" fmla="*/ 1610108 h 1920240"/>
                <a:gd name="connsiteX258" fmla="*/ 247651 w 7915276"/>
                <a:gd name="connsiteY258" fmla="*/ 1676783 h 1920240"/>
                <a:gd name="connsiteX259" fmla="*/ 180976 w 7915276"/>
                <a:gd name="connsiteY259" fmla="*/ 1610108 h 1920240"/>
                <a:gd name="connsiteX260" fmla="*/ 180976 w 7915276"/>
                <a:gd name="connsiteY260" fmla="*/ 310133 h 1920240"/>
                <a:gd name="connsiteX261" fmla="*/ 247651 w 7915276"/>
                <a:gd name="connsiteY261" fmla="*/ 243458 h 1920240"/>
                <a:gd name="connsiteX262" fmla="*/ 6581776 w 7915276"/>
                <a:gd name="connsiteY262" fmla="*/ 182880 h 1920240"/>
                <a:gd name="connsiteX263" fmla="*/ 6648451 w 7915276"/>
                <a:gd name="connsiteY263" fmla="*/ 249555 h 1920240"/>
                <a:gd name="connsiteX264" fmla="*/ 6648451 w 7915276"/>
                <a:gd name="connsiteY264" fmla="*/ 1670685 h 1920240"/>
                <a:gd name="connsiteX265" fmla="*/ 6581776 w 7915276"/>
                <a:gd name="connsiteY265" fmla="*/ 1737360 h 1920240"/>
                <a:gd name="connsiteX266" fmla="*/ 6515101 w 7915276"/>
                <a:gd name="connsiteY266" fmla="*/ 1670685 h 1920240"/>
                <a:gd name="connsiteX267" fmla="*/ 6515101 w 7915276"/>
                <a:gd name="connsiteY267" fmla="*/ 249555 h 1920240"/>
                <a:gd name="connsiteX268" fmla="*/ 6581776 w 7915276"/>
                <a:gd name="connsiteY268" fmla="*/ 182880 h 1920240"/>
                <a:gd name="connsiteX269" fmla="*/ 3505201 w 7915276"/>
                <a:gd name="connsiteY269" fmla="*/ 182880 h 1920240"/>
                <a:gd name="connsiteX270" fmla="*/ 3571876 w 7915276"/>
                <a:gd name="connsiteY270" fmla="*/ 249555 h 1920240"/>
                <a:gd name="connsiteX271" fmla="*/ 3571876 w 7915276"/>
                <a:gd name="connsiteY271" fmla="*/ 1670685 h 1920240"/>
                <a:gd name="connsiteX272" fmla="*/ 3505201 w 7915276"/>
                <a:gd name="connsiteY272" fmla="*/ 1737360 h 1920240"/>
                <a:gd name="connsiteX273" fmla="*/ 3438526 w 7915276"/>
                <a:gd name="connsiteY273" fmla="*/ 1670685 h 1920240"/>
                <a:gd name="connsiteX274" fmla="*/ 3438526 w 7915276"/>
                <a:gd name="connsiteY274" fmla="*/ 249555 h 1920240"/>
                <a:gd name="connsiteX275" fmla="*/ 3505201 w 7915276"/>
                <a:gd name="connsiteY275" fmla="*/ 182880 h 1920240"/>
                <a:gd name="connsiteX276" fmla="*/ 4048126 w 7915276"/>
                <a:gd name="connsiteY276" fmla="*/ 137160 h 1920240"/>
                <a:gd name="connsiteX277" fmla="*/ 4114801 w 7915276"/>
                <a:gd name="connsiteY277" fmla="*/ 203835 h 1920240"/>
                <a:gd name="connsiteX278" fmla="*/ 4114801 w 7915276"/>
                <a:gd name="connsiteY278" fmla="*/ 1716405 h 1920240"/>
                <a:gd name="connsiteX279" fmla="*/ 4048126 w 7915276"/>
                <a:gd name="connsiteY279" fmla="*/ 1783080 h 1920240"/>
                <a:gd name="connsiteX280" fmla="*/ 3981451 w 7915276"/>
                <a:gd name="connsiteY280" fmla="*/ 1716405 h 1920240"/>
                <a:gd name="connsiteX281" fmla="*/ 3981451 w 7915276"/>
                <a:gd name="connsiteY281" fmla="*/ 203835 h 1920240"/>
                <a:gd name="connsiteX282" fmla="*/ 4048126 w 7915276"/>
                <a:gd name="connsiteY282" fmla="*/ 137160 h 1920240"/>
                <a:gd name="connsiteX283" fmla="*/ 2962276 w 7915276"/>
                <a:gd name="connsiteY283" fmla="*/ 137160 h 1920240"/>
                <a:gd name="connsiteX284" fmla="*/ 3028951 w 7915276"/>
                <a:gd name="connsiteY284" fmla="*/ 203835 h 1920240"/>
                <a:gd name="connsiteX285" fmla="*/ 3028951 w 7915276"/>
                <a:gd name="connsiteY285" fmla="*/ 1716405 h 1920240"/>
                <a:gd name="connsiteX286" fmla="*/ 2962276 w 7915276"/>
                <a:gd name="connsiteY286" fmla="*/ 1783080 h 1920240"/>
                <a:gd name="connsiteX287" fmla="*/ 2895601 w 7915276"/>
                <a:gd name="connsiteY287" fmla="*/ 1716405 h 1920240"/>
                <a:gd name="connsiteX288" fmla="*/ 2895601 w 7915276"/>
                <a:gd name="connsiteY288" fmla="*/ 203835 h 1920240"/>
                <a:gd name="connsiteX289" fmla="*/ 2962276 w 7915276"/>
                <a:gd name="connsiteY289" fmla="*/ 137160 h 1920240"/>
                <a:gd name="connsiteX290" fmla="*/ 2781301 w 7915276"/>
                <a:gd name="connsiteY290" fmla="*/ 91440 h 1920240"/>
                <a:gd name="connsiteX291" fmla="*/ 2847976 w 7915276"/>
                <a:gd name="connsiteY291" fmla="*/ 158115 h 1920240"/>
                <a:gd name="connsiteX292" fmla="*/ 2847976 w 7915276"/>
                <a:gd name="connsiteY292" fmla="*/ 1762125 h 1920240"/>
                <a:gd name="connsiteX293" fmla="*/ 2781301 w 7915276"/>
                <a:gd name="connsiteY293" fmla="*/ 1828800 h 1920240"/>
                <a:gd name="connsiteX294" fmla="*/ 2714626 w 7915276"/>
                <a:gd name="connsiteY294" fmla="*/ 1762125 h 1920240"/>
                <a:gd name="connsiteX295" fmla="*/ 2714626 w 7915276"/>
                <a:gd name="connsiteY295" fmla="*/ 158115 h 1920240"/>
                <a:gd name="connsiteX296" fmla="*/ 2781301 w 7915276"/>
                <a:gd name="connsiteY296" fmla="*/ 91440 h 1920240"/>
                <a:gd name="connsiteX297" fmla="*/ 6400801 w 7915276"/>
                <a:gd name="connsiteY297" fmla="*/ 0 h 1920240"/>
                <a:gd name="connsiteX298" fmla="*/ 6467476 w 7915276"/>
                <a:gd name="connsiteY298" fmla="*/ 66675 h 1920240"/>
                <a:gd name="connsiteX299" fmla="*/ 6467476 w 7915276"/>
                <a:gd name="connsiteY299" fmla="*/ 1853565 h 1920240"/>
                <a:gd name="connsiteX300" fmla="*/ 6400801 w 7915276"/>
                <a:gd name="connsiteY300" fmla="*/ 1920240 h 1920240"/>
                <a:gd name="connsiteX301" fmla="*/ 6334126 w 7915276"/>
                <a:gd name="connsiteY301" fmla="*/ 1853565 h 1920240"/>
                <a:gd name="connsiteX302" fmla="*/ 6334126 w 7915276"/>
                <a:gd name="connsiteY302" fmla="*/ 66675 h 1920240"/>
                <a:gd name="connsiteX303" fmla="*/ 6400801 w 7915276"/>
                <a:gd name="connsiteY303" fmla="*/ 0 h 1920240"/>
                <a:gd name="connsiteX304" fmla="*/ 3867151 w 7915276"/>
                <a:gd name="connsiteY304" fmla="*/ 0 h 1920240"/>
                <a:gd name="connsiteX305" fmla="*/ 3933826 w 7915276"/>
                <a:gd name="connsiteY305" fmla="*/ 66675 h 1920240"/>
                <a:gd name="connsiteX306" fmla="*/ 3933826 w 7915276"/>
                <a:gd name="connsiteY306" fmla="*/ 1853565 h 1920240"/>
                <a:gd name="connsiteX307" fmla="*/ 3867151 w 7915276"/>
                <a:gd name="connsiteY307" fmla="*/ 1920240 h 1920240"/>
                <a:gd name="connsiteX308" fmla="*/ 3800476 w 7915276"/>
                <a:gd name="connsiteY308" fmla="*/ 1853565 h 1920240"/>
                <a:gd name="connsiteX309" fmla="*/ 3800476 w 7915276"/>
                <a:gd name="connsiteY309" fmla="*/ 66675 h 1920240"/>
                <a:gd name="connsiteX310" fmla="*/ 3867151 w 7915276"/>
                <a:gd name="connsiteY310" fmla="*/ 0 h 19202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</a:cxnLst>
              <a:rect l="l" t="t" r="r" b="b"/>
              <a:pathLst>
                <a:path w="7915276" h="1920240">
                  <a:moveTo>
                    <a:pt x="5655946" y="914400"/>
                  </a:moveTo>
                  <a:lnTo>
                    <a:pt x="5697856" y="914400"/>
                  </a:lnTo>
                  <a:cubicBezTo>
                    <a:pt x="5723106" y="914400"/>
                    <a:pt x="5743576" y="934870"/>
                    <a:pt x="5743576" y="960120"/>
                  </a:cubicBezTo>
                  <a:cubicBezTo>
                    <a:pt x="5743576" y="985370"/>
                    <a:pt x="5723106" y="1005840"/>
                    <a:pt x="5697856" y="1005840"/>
                  </a:cubicBezTo>
                  <a:lnTo>
                    <a:pt x="5655946" y="1005840"/>
                  </a:lnTo>
                  <a:cubicBezTo>
                    <a:pt x="5630696" y="1005840"/>
                    <a:pt x="5610226" y="985370"/>
                    <a:pt x="5610226" y="960120"/>
                  </a:cubicBezTo>
                  <a:cubicBezTo>
                    <a:pt x="5610226" y="934870"/>
                    <a:pt x="5630696" y="914400"/>
                    <a:pt x="5655946" y="914400"/>
                  </a:cubicBezTo>
                  <a:close/>
                  <a:moveTo>
                    <a:pt x="1514477" y="868680"/>
                  </a:moveTo>
                  <a:cubicBezTo>
                    <a:pt x="1551300" y="868680"/>
                    <a:pt x="1581151" y="898531"/>
                    <a:pt x="1581151" y="935355"/>
                  </a:cubicBezTo>
                  <a:lnTo>
                    <a:pt x="1581151" y="984885"/>
                  </a:lnTo>
                  <a:cubicBezTo>
                    <a:pt x="1581151" y="1021709"/>
                    <a:pt x="1551300" y="1051560"/>
                    <a:pt x="1514477" y="1051560"/>
                  </a:cubicBezTo>
                  <a:cubicBezTo>
                    <a:pt x="1477652" y="1051560"/>
                    <a:pt x="1447801" y="1021709"/>
                    <a:pt x="1447801" y="984885"/>
                  </a:cubicBezTo>
                  <a:lnTo>
                    <a:pt x="1447801" y="935355"/>
                  </a:lnTo>
                  <a:cubicBezTo>
                    <a:pt x="1447801" y="898531"/>
                    <a:pt x="1477652" y="868680"/>
                    <a:pt x="1514477" y="868680"/>
                  </a:cubicBezTo>
                  <a:close/>
                  <a:moveTo>
                    <a:pt x="1695451" y="822960"/>
                  </a:moveTo>
                  <a:cubicBezTo>
                    <a:pt x="1732275" y="822960"/>
                    <a:pt x="1762126" y="852811"/>
                    <a:pt x="1762126" y="889635"/>
                  </a:cubicBezTo>
                  <a:lnTo>
                    <a:pt x="1762126" y="1030605"/>
                  </a:lnTo>
                  <a:cubicBezTo>
                    <a:pt x="1762126" y="1067429"/>
                    <a:pt x="1732275" y="1097280"/>
                    <a:pt x="1695451" y="1097280"/>
                  </a:cubicBezTo>
                  <a:cubicBezTo>
                    <a:pt x="1658627" y="1097280"/>
                    <a:pt x="1628777" y="1067429"/>
                    <a:pt x="1628777" y="1030605"/>
                  </a:cubicBezTo>
                  <a:lnTo>
                    <a:pt x="1628777" y="889635"/>
                  </a:lnTo>
                  <a:cubicBezTo>
                    <a:pt x="1628777" y="852811"/>
                    <a:pt x="1658627" y="822960"/>
                    <a:pt x="1695451" y="822960"/>
                  </a:cubicBezTo>
                  <a:close/>
                  <a:moveTo>
                    <a:pt x="1152526" y="822960"/>
                  </a:moveTo>
                  <a:cubicBezTo>
                    <a:pt x="1189350" y="822960"/>
                    <a:pt x="1219202" y="852811"/>
                    <a:pt x="1219202" y="889635"/>
                  </a:cubicBezTo>
                  <a:lnTo>
                    <a:pt x="1219202" y="1030605"/>
                  </a:lnTo>
                  <a:cubicBezTo>
                    <a:pt x="1219202" y="1067429"/>
                    <a:pt x="1189350" y="1097280"/>
                    <a:pt x="1152526" y="1097280"/>
                  </a:cubicBezTo>
                  <a:cubicBezTo>
                    <a:pt x="1115702" y="1097280"/>
                    <a:pt x="1085851" y="1067429"/>
                    <a:pt x="1085851" y="1030605"/>
                  </a:cubicBezTo>
                  <a:lnTo>
                    <a:pt x="1085851" y="889635"/>
                  </a:lnTo>
                  <a:cubicBezTo>
                    <a:pt x="1085851" y="852811"/>
                    <a:pt x="1115702" y="822960"/>
                    <a:pt x="1152526" y="822960"/>
                  </a:cubicBezTo>
                  <a:close/>
                  <a:moveTo>
                    <a:pt x="7848601" y="777240"/>
                  </a:moveTo>
                  <a:cubicBezTo>
                    <a:pt x="7885425" y="777240"/>
                    <a:pt x="7915276" y="807091"/>
                    <a:pt x="7915276" y="843915"/>
                  </a:cubicBezTo>
                  <a:lnTo>
                    <a:pt x="7915276" y="1076325"/>
                  </a:lnTo>
                  <a:cubicBezTo>
                    <a:pt x="7915276" y="1113149"/>
                    <a:pt x="7885425" y="1143000"/>
                    <a:pt x="7848601" y="1143000"/>
                  </a:cubicBezTo>
                  <a:cubicBezTo>
                    <a:pt x="7811777" y="1143000"/>
                    <a:pt x="7781926" y="1113149"/>
                    <a:pt x="7781926" y="1076325"/>
                  </a:cubicBezTo>
                  <a:lnTo>
                    <a:pt x="7781926" y="843915"/>
                  </a:lnTo>
                  <a:cubicBezTo>
                    <a:pt x="7781926" y="807091"/>
                    <a:pt x="7811777" y="777240"/>
                    <a:pt x="7848601" y="777240"/>
                  </a:cubicBezTo>
                  <a:close/>
                  <a:moveTo>
                    <a:pt x="1876426" y="777240"/>
                  </a:moveTo>
                  <a:cubicBezTo>
                    <a:pt x="1913250" y="777240"/>
                    <a:pt x="1943101" y="807091"/>
                    <a:pt x="1943101" y="843915"/>
                  </a:cubicBezTo>
                  <a:lnTo>
                    <a:pt x="1943101" y="1076325"/>
                  </a:lnTo>
                  <a:cubicBezTo>
                    <a:pt x="1943101" y="1113149"/>
                    <a:pt x="1913250" y="1143000"/>
                    <a:pt x="1876426" y="1143000"/>
                  </a:cubicBezTo>
                  <a:cubicBezTo>
                    <a:pt x="1839603" y="1143000"/>
                    <a:pt x="1809751" y="1113149"/>
                    <a:pt x="1809751" y="1076325"/>
                  </a:cubicBezTo>
                  <a:lnTo>
                    <a:pt x="1809751" y="843915"/>
                  </a:lnTo>
                  <a:cubicBezTo>
                    <a:pt x="1809751" y="807091"/>
                    <a:pt x="1839603" y="777240"/>
                    <a:pt x="1876426" y="777240"/>
                  </a:cubicBezTo>
                  <a:close/>
                  <a:moveTo>
                    <a:pt x="1333501" y="777240"/>
                  </a:moveTo>
                  <a:cubicBezTo>
                    <a:pt x="1370325" y="777240"/>
                    <a:pt x="1400176" y="807091"/>
                    <a:pt x="1400176" y="843915"/>
                  </a:cubicBezTo>
                  <a:lnTo>
                    <a:pt x="1400176" y="1076325"/>
                  </a:lnTo>
                  <a:cubicBezTo>
                    <a:pt x="1400176" y="1113149"/>
                    <a:pt x="1370325" y="1143000"/>
                    <a:pt x="1333501" y="1143000"/>
                  </a:cubicBezTo>
                  <a:cubicBezTo>
                    <a:pt x="1296677" y="1143000"/>
                    <a:pt x="1266826" y="1113149"/>
                    <a:pt x="1266826" y="1076325"/>
                  </a:cubicBezTo>
                  <a:lnTo>
                    <a:pt x="1266826" y="843915"/>
                  </a:lnTo>
                  <a:cubicBezTo>
                    <a:pt x="1266826" y="807091"/>
                    <a:pt x="1296677" y="777240"/>
                    <a:pt x="1333501" y="777240"/>
                  </a:cubicBezTo>
                  <a:close/>
                  <a:moveTo>
                    <a:pt x="7305676" y="731520"/>
                  </a:moveTo>
                  <a:cubicBezTo>
                    <a:pt x="7342500" y="731520"/>
                    <a:pt x="7372351" y="761371"/>
                    <a:pt x="7372351" y="798195"/>
                  </a:cubicBezTo>
                  <a:lnTo>
                    <a:pt x="7372351" y="1122045"/>
                  </a:lnTo>
                  <a:cubicBezTo>
                    <a:pt x="7372351" y="1158869"/>
                    <a:pt x="7342500" y="1188720"/>
                    <a:pt x="7305676" y="1188720"/>
                  </a:cubicBezTo>
                  <a:cubicBezTo>
                    <a:pt x="7268852" y="1188720"/>
                    <a:pt x="7239001" y="1158869"/>
                    <a:pt x="7239001" y="1122045"/>
                  </a:cubicBezTo>
                  <a:lnTo>
                    <a:pt x="7239001" y="798195"/>
                  </a:lnTo>
                  <a:cubicBezTo>
                    <a:pt x="7239001" y="761371"/>
                    <a:pt x="7268852" y="731520"/>
                    <a:pt x="7305676" y="731520"/>
                  </a:cubicBezTo>
                  <a:close/>
                  <a:moveTo>
                    <a:pt x="5314951" y="731520"/>
                  </a:moveTo>
                  <a:cubicBezTo>
                    <a:pt x="5351775" y="731520"/>
                    <a:pt x="5381626" y="761371"/>
                    <a:pt x="5381626" y="798195"/>
                  </a:cubicBezTo>
                  <a:lnTo>
                    <a:pt x="5381626" y="1122045"/>
                  </a:lnTo>
                  <a:cubicBezTo>
                    <a:pt x="5381626" y="1158869"/>
                    <a:pt x="5351775" y="1188720"/>
                    <a:pt x="5314951" y="1188720"/>
                  </a:cubicBezTo>
                  <a:cubicBezTo>
                    <a:pt x="5278127" y="1188720"/>
                    <a:pt x="5248276" y="1158869"/>
                    <a:pt x="5248276" y="1122045"/>
                  </a:cubicBezTo>
                  <a:lnTo>
                    <a:pt x="5248276" y="798195"/>
                  </a:lnTo>
                  <a:cubicBezTo>
                    <a:pt x="5248276" y="761371"/>
                    <a:pt x="5278127" y="731520"/>
                    <a:pt x="5314951" y="731520"/>
                  </a:cubicBezTo>
                  <a:close/>
                  <a:moveTo>
                    <a:pt x="2057401" y="731520"/>
                  </a:moveTo>
                  <a:cubicBezTo>
                    <a:pt x="2094225" y="731520"/>
                    <a:pt x="2124076" y="761371"/>
                    <a:pt x="2124076" y="798195"/>
                  </a:cubicBezTo>
                  <a:lnTo>
                    <a:pt x="2124076" y="1122045"/>
                  </a:lnTo>
                  <a:cubicBezTo>
                    <a:pt x="2124076" y="1158869"/>
                    <a:pt x="2094225" y="1188720"/>
                    <a:pt x="2057401" y="1188720"/>
                  </a:cubicBezTo>
                  <a:cubicBezTo>
                    <a:pt x="2020577" y="1188720"/>
                    <a:pt x="1990726" y="1158869"/>
                    <a:pt x="1990726" y="1122045"/>
                  </a:cubicBezTo>
                  <a:lnTo>
                    <a:pt x="1990726" y="798195"/>
                  </a:lnTo>
                  <a:cubicBezTo>
                    <a:pt x="1990726" y="761371"/>
                    <a:pt x="2020577" y="731520"/>
                    <a:pt x="2057401" y="731520"/>
                  </a:cubicBezTo>
                  <a:close/>
                  <a:moveTo>
                    <a:pt x="971551" y="731520"/>
                  </a:moveTo>
                  <a:cubicBezTo>
                    <a:pt x="1008376" y="731520"/>
                    <a:pt x="1038226" y="761371"/>
                    <a:pt x="1038226" y="798195"/>
                  </a:cubicBezTo>
                  <a:lnTo>
                    <a:pt x="1038226" y="1122045"/>
                  </a:lnTo>
                  <a:cubicBezTo>
                    <a:pt x="1038226" y="1158869"/>
                    <a:pt x="1008376" y="1188720"/>
                    <a:pt x="971551" y="1188720"/>
                  </a:cubicBezTo>
                  <a:cubicBezTo>
                    <a:pt x="934728" y="1188720"/>
                    <a:pt x="904876" y="1158869"/>
                    <a:pt x="904876" y="1122045"/>
                  </a:cubicBezTo>
                  <a:lnTo>
                    <a:pt x="904876" y="798195"/>
                  </a:lnTo>
                  <a:cubicBezTo>
                    <a:pt x="904876" y="761371"/>
                    <a:pt x="934728" y="731520"/>
                    <a:pt x="971551" y="731520"/>
                  </a:cubicBezTo>
                  <a:close/>
                  <a:moveTo>
                    <a:pt x="5857876" y="685800"/>
                  </a:moveTo>
                  <a:cubicBezTo>
                    <a:pt x="5894700" y="685800"/>
                    <a:pt x="5924551" y="715651"/>
                    <a:pt x="5924551" y="752475"/>
                  </a:cubicBezTo>
                  <a:lnTo>
                    <a:pt x="5924551" y="1167765"/>
                  </a:lnTo>
                  <a:cubicBezTo>
                    <a:pt x="5924551" y="1204589"/>
                    <a:pt x="5894700" y="1234440"/>
                    <a:pt x="5857876" y="1234440"/>
                  </a:cubicBezTo>
                  <a:cubicBezTo>
                    <a:pt x="5821052" y="1234440"/>
                    <a:pt x="5791201" y="1204589"/>
                    <a:pt x="5791201" y="1167765"/>
                  </a:cubicBezTo>
                  <a:lnTo>
                    <a:pt x="5791201" y="752475"/>
                  </a:lnTo>
                  <a:cubicBezTo>
                    <a:pt x="5791201" y="715651"/>
                    <a:pt x="5821052" y="685800"/>
                    <a:pt x="5857876" y="685800"/>
                  </a:cubicBezTo>
                  <a:close/>
                  <a:moveTo>
                    <a:pt x="5495926" y="685800"/>
                  </a:moveTo>
                  <a:cubicBezTo>
                    <a:pt x="5532750" y="685800"/>
                    <a:pt x="5562601" y="715651"/>
                    <a:pt x="5562601" y="752475"/>
                  </a:cubicBezTo>
                  <a:lnTo>
                    <a:pt x="5562601" y="1167765"/>
                  </a:lnTo>
                  <a:cubicBezTo>
                    <a:pt x="5562601" y="1204589"/>
                    <a:pt x="5532750" y="1234440"/>
                    <a:pt x="5495926" y="1234440"/>
                  </a:cubicBezTo>
                  <a:cubicBezTo>
                    <a:pt x="5459102" y="1234440"/>
                    <a:pt x="5429251" y="1204589"/>
                    <a:pt x="5429251" y="1167765"/>
                  </a:cubicBezTo>
                  <a:lnTo>
                    <a:pt x="5429251" y="752475"/>
                  </a:lnTo>
                  <a:cubicBezTo>
                    <a:pt x="5429251" y="715651"/>
                    <a:pt x="5459102" y="685800"/>
                    <a:pt x="5495926" y="685800"/>
                  </a:cubicBezTo>
                  <a:close/>
                  <a:moveTo>
                    <a:pt x="2238376" y="685800"/>
                  </a:moveTo>
                  <a:cubicBezTo>
                    <a:pt x="2275200" y="685800"/>
                    <a:pt x="2305051" y="715651"/>
                    <a:pt x="2305051" y="752475"/>
                  </a:cubicBezTo>
                  <a:lnTo>
                    <a:pt x="2305051" y="1167765"/>
                  </a:lnTo>
                  <a:cubicBezTo>
                    <a:pt x="2305051" y="1204589"/>
                    <a:pt x="2275200" y="1234440"/>
                    <a:pt x="2238376" y="1234440"/>
                  </a:cubicBezTo>
                  <a:cubicBezTo>
                    <a:pt x="2201552" y="1234440"/>
                    <a:pt x="2171701" y="1204589"/>
                    <a:pt x="2171701" y="1167765"/>
                  </a:cubicBezTo>
                  <a:lnTo>
                    <a:pt x="2171701" y="752475"/>
                  </a:lnTo>
                  <a:cubicBezTo>
                    <a:pt x="2171701" y="715651"/>
                    <a:pt x="2201552" y="685800"/>
                    <a:pt x="2238376" y="685800"/>
                  </a:cubicBezTo>
                  <a:close/>
                  <a:moveTo>
                    <a:pt x="609602" y="679356"/>
                  </a:moveTo>
                  <a:cubicBezTo>
                    <a:pt x="646425" y="679356"/>
                    <a:pt x="676276" y="709207"/>
                    <a:pt x="676276" y="746031"/>
                  </a:cubicBezTo>
                  <a:cubicBezTo>
                    <a:pt x="676276" y="888758"/>
                    <a:pt x="676275" y="1031484"/>
                    <a:pt x="676275" y="1174211"/>
                  </a:cubicBezTo>
                  <a:cubicBezTo>
                    <a:pt x="676275" y="1211035"/>
                    <a:pt x="646424" y="1240886"/>
                    <a:pt x="609600" y="1240886"/>
                  </a:cubicBezTo>
                  <a:lnTo>
                    <a:pt x="609602" y="1240885"/>
                  </a:lnTo>
                  <a:cubicBezTo>
                    <a:pt x="572777" y="1240885"/>
                    <a:pt x="542926" y="1211034"/>
                    <a:pt x="542926" y="1174210"/>
                  </a:cubicBezTo>
                  <a:lnTo>
                    <a:pt x="542926" y="746031"/>
                  </a:lnTo>
                  <a:cubicBezTo>
                    <a:pt x="542926" y="709207"/>
                    <a:pt x="572777" y="679356"/>
                    <a:pt x="609602" y="679356"/>
                  </a:cubicBezTo>
                  <a:close/>
                  <a:moveTo>
                    <a:pt x="6943726" y="640080"/>
                  </a:moveTo>
                  <a:cubicBezTo>
                    <a:pt x="6980550" y="640080"/>
                    <a:pt x="7010401" y="669931"/>
                    <a:pt x="7010401" y="706755"/>
                  </a:cubicBezTo>
                  <a:lnTo>
                    <a:pt x="7010401" y="1213485"/>
                  </a:lnTo>
                  <a:cubicBezTo>
                    <a:pt x="7010401" y="1250309"/>
                    <a:pt x="6980550" y="1280160"/>
                    <a:pt x="6943726" y="1280160"/>
                  </a:cubicBezTo>
                  <a:cubicBezTo>
                    <a:pt x="6906902" y="1280160"/>
                    <a:pt x="6877051" y="1250309"/>
                    <a:pt x="6877051" y="1213485"/>
                  </a:cubicBezTo>
                  <a:lnTo>
                    <a:pt x="6877051" y="706755"/>
                  </a:lnTo>
                  <a:cubicBezTo>
                    <a:pt x="6877051" y="669931"/>
                    <a:pt x="6906902" y="640080"/>
                    <a:pt x="6943726" y="640080"/>
                  </a:cubicBezTo>
                  <a:close/>
                  <a:moveTo>
                    <a:pt x="5133976" y="640080"/>
                  </a:moveTo>
                  <a:cubicBezTo>
                    <a:pt x="5170800" y="640080"/>
                    <a:pt x="5200651" y="669931"/>
                    <a:pt x="5200651" y="706755"/>
                  </a:cubicBezTo>
                  <a:lnTo>
                    <a:pt x="5200651" y="1213485"/>
                  </a:lnTo>
                  <a:cubicBezTo>
                    <a:pt x="5200651" y="1250309"/>
                    <a:pt x="5170800" y="1280160"/>
                    <a:pt x="5133976" y="1280160"/>
                  </a:cubicBezTo>
                  <a:cubicBezTo>
                    <a:pt x="5097152" y="1280160"/>
                    <a:pt x="5067301" y="1250309"/>
                    <a:pt x="5067301" y="1213485"/>
                  </a:cubicBezTo>
                  <a:lnTo>
                    <a:pt x="5067301" y="706755"/>
                  </a:lnTo>
                  <a:cubicBezTo>
                    <a:pt x="5067301" y="669931"/>
                    <a:pt x="5097152" y="640080"/>
                    <a:pt x="5133976" y="640080"/>
                  </a:cubicBezTo>
                  <a:close/>
                  <a:moveTo>
                    <a:pt x="790576" y="640080"/>
                  </a:moveTo>
                  <a:cubicBezTo>
                    <a:pt x="827400" y="640080"/>
                    <a:pt x="857251" y="669931"/>
                    <a:pt x="857251" y="706755"/>
                  </a:cubicBezTo>
                  <a:lnTo>
                    <a:pt x="857251" y="1213485"/>
                  </a:lnTo>
                  <a:cubicBezTo>
                    <a:pt x="857251" y="1250309"/>
                    <a:pt x="827400" y="1280160"/>
                    <a:pt x="790576" y="1280160"/>
                  </a:cubicBezTo>
                  <a:cubicBezTo>
                    <a:pt x="753752" y="1280160"/>
                    <a:pt x="723902" y="1250309"/>
                    <a:pt x="723902" y="1213485"/>
                  </a:cubicBezTo>
                  <a:lnTo>
                    <a:pt x="723902" y="706755"/>
                  </a:lnTo>
                  <a:cubicBezTo>
                    <a:pt x="723902" y="669931"/>
                    <a:pt x="753752" y="640080"/>
                    <a:pt x="790576" y="640080"/>
                  </a:cubicBezTo>
                  <a:close/>
                  <a:moveTo>
                    <a:pt x="7486651" y="548640"/>
                  </a:moveTo>
                  <a:cubicBezTo>
                    <a:pt x="7523475" y="548640"/>
                    <a:pt x="7553326" y="578491"/>
                    <a:pt x="7553326" y="615315"/>
                  </a:cubicBezTo>
                  <a:lnTo>
                    <a:pt x="7553326" y="1304925"/>
                  </a:lnTo>
                  <a:cubicBezTo>
                    <a:pt x="7553326" y="1341749"/>
                    <a:pt x="7523475" y="1371600"/>
                    <a:pt x="7486651" y="1371600"/>
                  </a:cubicBezTo>
                  <a:cubicBezTo>
                    <a:pt x="7449827" y="1371600"/>
                    <a:pt x="7419976" y="1341749"/>
                    <a:pt x="7419976" y="1304925"/>
                  </a:cubicBezTo>
                  <a:lnTo>
                    <a:pt x="7419976" y="615315"/>
                  </a:lnTo>
                  <a:cubicBezTo>
                    <a:pt x="7419976" y="578491"/>
                    <a:pt x="7449827" y="548640"/>
                    <a:pt x="7486651" y="548640"/>
                  </a:cubicBezTo>
                  <a:close/>
                  <a:moveTo>
                    <a:pt x="2419351" y="548640"/>
                  </a:moveTo>
                  <a:cubicBezTo>
                    <a:pt x="2456175" y="548640"/>
                    <a:pt x="2486026" y="578491"/>
                    <a:pt x="2486026" y="615315"/>
                  </a:cubicBezTo>
                  <a:lnTo>
                    <a:pt x="2486026" y="1304925"/>
                  </a:lnTo>
                  <a:cubicBezTo>
                    <a:pt x="2486026" y="1341749"/>
                    <a:pt x="2456175" y="1371600"/>
                    <a:pt x="2419351" y="1371600"/>
                  </a:cubicBezTo>
                  <a:cubicBezTo>
                    <a:pt x="2382527" y="1371600"/>
                    <a:pt x="2352676" y="1341749"/>
                    <a:pt x="2352676" y="1304925"/>
                  </a:cubicBezTo>
                  <a:lnTo>
                    <a:pt x="2352676" y="615315"/>
                  </a:lnTo>
                  <a:cubicBezTo>
                    <a:pt x="2352676" y="578491"/>
                    <a:pt x="2382527" y="548640"/>
                    <a:pt x="2419351" y="548640"/>
                  </a:cubicBezTo>
                  <a:close/>
                  <a:moveTo>
                    <a:pt x="66676" y="546281"/>
                  </a:moveTo>
                  <a:cubicBezTo>
                    <a:pt x="103501" y="546281"/>
                    <a:pt x="133352" y="576133"/>
                    <a:pt x="133352" y="612957"/>
                  </a:cubicBezTo>
                  <a:cubicBezTo>
                    <a:pt x="133352" y="844399"/>
                    <a:pt x="133351" y="1075842"/>
                    <a:pt x="133351" y="1307284"/>
                  </a:cubicBezTo>
                  <a:cubicBezTo>
                    <a:pt x="133351" y="1344108"/>
                    <a:pt x="103499" y="1373960"/>
                    <a:pt x="66676" y="1373960"/>
                  </a:cubicBezTo>
                  <a:lnTo>
                    <a:pt x="66676" y="1373959"/>
                  </a:lnTo>
                  <a:cubicBezTo>
                    <a:pt x="29853" y="1373959"/>
                    <a:pt x="0" y="1344107"/>
                    <a:pt x="0" y="1307283"/>
                  </a:cubicBezTo>
                  <a:lnTo>
                    <a:pt x="0" y="612957"/>
                  </a:lnTo>
                  <a:cubicBezTo>
                    <a:pt x="0" y="576133"/>
                    <a:pt x="29853" y="546281"/>
                    <a:pt x="66676" y="546281"/>
                  </a:cubicBezTo>
                  <a:close/>
                  <a:moveTo>
                    <a:pt x="6038851" y="502920"/>
                  </a:moveTo>
                  <a:cubicBezTo>
                    <a:pt x="6075675" y="502920"/>
                    <a:pt x="6105526" y="532771"/>
                    <a:pt x="6105526" y="569595"/>
                  </a:cubicBezTo>
                  <a:lnTo>
                    <a:pt x="6105526" y="1350645"/>
                  </a:lnTo>
                  <a:cubicBezTo>
                    <a:pt x="6105526" y="1387469"/>
                    <a:pt x="6075675" y="1417320"/>
                    <a:pt x="6038851" y="1417320"/>
                  </a:cubicBezTo>
                  <a:cubicBezTo>
                    <a:pt x="6002027" y="1417320"/>
                    <a:pt x="5972176" y="1387469"/>
                    <a:pt x="5972176" y="1350645"/>
                  </a:cubicBezTo>
                  <a:lnTo>
                    <a:pt x="5972176" y="569595"/>
                  </a:lnTo>
                  <a:cubicBezTo>
                    <a:pt x="5972176" y="532771"/>
                    <a:pt x="6002027" y="502920"/>
                    <a:pt x="6038851" y="502920"/>
                  </a:cubicBezTo>
                  <a:close/>
                  <a:moveTo>
                    <a:pt x="4591051" y="502920"/>
                  </a:moveTo>
                  <a:cubicBezTo>
                    <a:pt x="4627875" y="502920"/>
                    <a:pt x="4657726" y="532771"/>
                    <a:pt x="4657726" y="569595"/>
                  </a:cubicBezTo>
                  <a:lnTo>
                    <a:pt x="4657726" y="1350645"/>
                  </a:lnTo>
                  <a:cubicBezTo>
                    <a:pt x="4657726" y="1387469"/>
                    <a:pt x="4627875" y="1417320"/>
                    <a:pt x="4591051" y="1417320"/>
                  </a:cubicBezTo>
                  <a:cubicBezTo>
                    <a:pt x="4554227" y="1417320"/>
                    <a:pt x="4524376" y="1387469"/>
                    <a:pt x="4524376" y="1350645"/>
                  </a:cubicBezTo>
                  <a:lnTo>
                    <a:pt x="4524376" y="569595"/>
                  </a:lnTo>
                  <a:cubicBezTo>
                    <a:pt x="4524376" y="532771"/>
                    <a:pt x="4554227" y="502920"/>
                    <a:pt x="4591051" y="502920"/>
                  </a:cubicBezTo>
                  <a:close/>
                  <a:moveTo>
                    <a:pt x="4410076" y="502920"/>
                  </a:moveTo>
                  <a:cubicBezTo>
                    <a:pt x="4446900" y="502920"/>
                    <a:pt x="4476751" y="532771"/>
                    <a:pt x="4476751" y="569595"/>
                  </a:cubicBezTo>
                  <a:lnTo>
                    <a:pt x="4476751" y="1350645"/>
                  </a:lnTo>
                  <a:cubicBezTo>
                    <a:pt x="4476751" y="1387469"/>
                    <a:pt x="4446900" y="1417320"/>
                    <a:pt x="4410076" y="1417320"/>
                  </a:cubicBezTo>
                  <a:cubicBezTo>
                    <a:pt x="4373252" y="1417320"/>
                    <a:pt x="4343401" y="1387469"/>
                    <a:pt x="4343401" y="1350645"/>
                  </a:cubicBezTo>
                  <a:lnTo>
                    <a:pt x="4343401" y="569595"/>
                  </a:lnTo>
                  <a:cubicBezTo>
                    <a:pt x="4343401" y="532771"/>
                    <a:pt x="4373252" y="502920"/>
                    <a:pt x="4410076" y="502920"/>
                  </a:cubicBezTo>
                  <a:close/>
                  <a:moveTo>
                    <a:pt x="4953001" y="457200"/>
                  </a:moveTo>
                  <a:cubicBezTo>
                    <a:pt x="4989825" y="457200"/>
                    <a:pt x="5019676" y="487051"/>
                    <a:pt x="5019676" y="523875"/>
                  </a:cubicBezTo>
                  <a:lnTo>
                    <a:pt x="5019676" y="1396365"/>
                  </a:lnTo>
                  <a:cubicBezTo>
                    <a:pt x="5019676" y="1433189"/>
                    <a:pt x="4989825" y="1463040"/>
                    <a:pt x="4953001" y="1463040"/>
                  </a:cubicBezTo>
                  <a:cubicBezTo>
                    <a:pt x="4916177" y="1463040"/>
                    <a:pt x="4886326" y="1433189"/>
                    <a:pt x="4886326" y="1396365"/>
                  </a:cubicBezTo>
                  <a:lnTo>
                    <a:pt x="4886326" y="523875"/>
                  </a:lnTo>
                  <a:cubicBezTo>
                    <a:pt x="4886326" y="487051"/>
                    <a:pt x="4916177" y="457200"/>
                    <a:pt x="4953001" y="457200"/>
                  </a:cubicBezTo>
                  <a:close/>
                  <a:moveTo>
                    <a:pt x="3686176" y="457200"/>
                  </a:moveTo>
                  <a:cubicBezTo>
                    <a:pt x="3723000" y="457200"/>
                    <a:pt x="3752851" y="487051"/>
                    <a:pt x="3752851" y="523875"/>
                  </a:cubicBezTo>
                  <a:lnTo>
                    <a:pt x="3752851" y="1396365"/>
                  </a:lnTo>
                  <a:cubicBezTo>
                    <a:pt x="3752851" y="1433189"/>
                    <a:pt x="3723000" y="1463040"/>
                    <a:pt x="3686176" y="1463040"/>
                  </a:cubicBezTo>
                  <a:cubicBezTo>
                    <a:pt x="3649352" y="1463040"/>
                    <a:pt x="3619501" y="1433189"/>
                    <a:pt x="3619501" y="1396365"/>
                  </a:cubicBezTo>
                  <a:lnTo>
                    <a:pt x="3619501" y="523875"/>
                  </a:lnTo>
                  <a:cubicBezTo>
                    <a:pt x="3619501" y="487051"/>
                    <a:pt x="3649352" y="457200"/>
                    <a:pt x="3686176" y="457200"/>
                  </a:cubicBezTo>
                  <a:close/>
                  <a:moveTo>
                    <a:pt x="428626" y="427993"/>
                  </a:moveTo>
                  <a:cubicBezTo>
                    <a:pt x="465450" y="427993"/>
                    <a:pt x="495302" y="457844"/>
                    <a:pt x="495302" y="494668"/>
                  </a:cubicBezTo>
                  <a:cubicBezTo>
                    <a:pt x="495302" y="804970"/>
                    <a:pt x="495300" y="1115272"/>
                    <a:pt x="495300" y="1425574"/>
                  </a:cubicBezTo>
                  <a:cubicBezTo>
                    <a:pt x="495300" y="1462398"/>
                    <a:pt x="465449" y="1492249"/>
                    <a:pt x="428625" y="1492249"/>
                  </a:cubicBezTo>
                  <a:lnTo>
                    <a:pt x="428626" y="1492248"/>
                  </a:lnTo>
                  <a:cubicBezTo>
                    <a:pt x="391802" y="1492248"/>
                    <a:pt x="361951" y="1462397"/>
                    <a:pt x="361951" y="1425573"/>
                  </a:cubicBezTo>
                  <a:lnTo>
                    <a:pt x="361951" y="494668"/>
                  </a:lnTo>
                  <a:cubicBezTo>
                    <a:pt x="361951" y="457844"/>
                    <a:pt x="391802" y="427993"/>
                    <a:pt x="428626" y="427993"/>
                  </a:cubicBezTo>
                  <a:close/>
                  <a:moveTo>
                    <a:pt x="7124701" y="411480"/>
                  </a:moveTo>
                  <a:cubicBezTo>
                    <a:pt x="7161525" y="411480"/>
                    <a:pt x="7191376" y="441331"/>
                    <a:pt x="7191376" y="478155"/>
                  </a:cubicBezTo>
                  <a:lnTo>
                    <a:pt x="7191376" y="1442085"/>
                  </a:lnTo>
                  <a:cubicBezTo>
                    <a:pt x="7191376" y="1478909"/>
                    <a:pt x="7161525" y="1508760"/>
                    <a:pt x="7124701" y="1508760"/>
                  </a:cubicBezTo>
                  <a:cubicBezTo>
                    <a:pt x="7087877" y="1508760"/>
                    <a:pt x="7058026" y="1478909"/>
                    <a:pt x="7058026" y="1442085"/>
                  </a:cubicBezTo>
                  <a:lnTo>
                    <a:pt x="7058026" y="478155"/>
                  </a:lnTo>
                  <a:cubicBezTo>
                    <a:pt x="7058026" y="441331"/>
                    <a:pt x="7087877" y="411480"/>
                    <a:pt x="7124701" y="411480"/>
                  </a:cubicBezTo>
                  <a:close/>
                  <a:moveTo>
                    <a:pt x="7667626" y="365760"/>
                  </a:moveTo>
                  <a:cubicBezTo>
                    <a:pt x="7704450" y="365760"/>
                    <a:pt x="7734301" y="395611"/>
                    <a:pt x="7734301" y="432435"/>
                  </a:cubicBezTo>
                  <a:lnTo>
                    <a:pt x="7734301" y="1487805"/>
                  </a:lnTo>
                  <a:cubicBezTo>
                    <a:pt x="7734301" y="1524629"/>
                    <a:pt x="7704450" y="1554480"/>
                    <a:pt x="7667626" y="1554480"/>
                  </a:cubicBezTo>
                  <a:cubicBezTo>
                    <a:pt x="7630802" y="1554480"/>
                    <a:pt x="7600951" y="1524629"/>
                    <a:pt x="7600951" y="1487805"/>
                  </a:cubicBezTo>
                  <a:lnTo>
                    <a:pt x="7600951" y="432435"/>
                  </a:lnTo>
                  <a:cubicBezTo>
                    <a:pt x="7600951" y="395611"/>
                    <a:pt x="7630802" y="365760"/>
                    <a:pt x="7667626" y="365760"/>
                  </a:cubicBezTo>
                  <a:close/>
                  <a:moveTo>
                    <a:pt x="6219826" y="365760"/>
                  </a:moveTo>
                  <a:cubicBezTo>
                    <a:pt x="6256650" y="365760"/>
                    <a:pt x="6286501" y="395611"/>
                    <a:pt x="6286501" y="432435"/>
                  </a:cubicBezTo>
                  <a:lnTo>
                    <a:pt x="6286501" y="1487805"/>
                  </a:lnTo>
                  <a:cubicBezTo>
                    <a:pt x="6286501" y="1524629"/>
                    <a:pt x="6256650" y="1554480"/>
                    <a:pt x="6219826" y="1554480"/>
                  </a:cubicBezTo>
                  <a:cubicBezTo>
                    <a:pt x="6183002" y="1554480"/>
                    <a:pt x="6153151" y="1524629"/>
                    <a:pt x="6153151" y="1487805"/>
                  </a:cubicBezTo>
                  <a:lnTo>
                    <a:pt x="6153151" y="432435"/>
                  </a:lnTo>
                  <a:cubicBezTo>
                    <a:pt x="6153151" y="395611"/>
                    <a:pt x="6183002" y="365760"/>
                    <a:pt x="6219826" y="365760"/>
                  </a:cubicBezTo>
                  <a:close/>
                  <a:moveTo>
                    <a:pt x="4229101" y="365760"/>
                  </a:moveTo>
                  <a:cubicBezTo>
                    <a:pt x="4265925" y="365760"/>
                    <a:pt x="4295776" y="395611"/>
                    <a:pt x="4295776" y="432435"/>
                  </a:cubicBezTo>
                  <a:lnTo>
                    <a:pt x="4295776" y="1487805"/>
                  </a:lnTo>
                  <a:cubicBezTo>
                    <a:pt x="4295776" y="1524629"/>
                    <a:pt x="4265925" y="1554480"/>
                    <a:pt x="4229101" y="1554480"/>
                  </a:cubicBezTo>
                  <a:cubicBezTo>
                    <a:pt x="4192277" y="1554480"/>
                    <a:pt x="4162426" y="1524629"/>
                    <a:pt x="4162426" y="1487805"/>
                  </a:cubicBezTo>
                  <a:lnTo>
                    <a:pt x="4162426" y="432435"/>
                  </a:lnTo>
                  <a:cubicBezTo>
                    <a:pt x="4162426" y="395611"/>
                    <a:pt x="4192277" y="365760"/>
                    <a:pt x="4229101" y="365760"/>
                  </a:cubicBezTo>
                  <a:close/>
                  <a:moveTo>
                    <a:pt x="3324226" y="365760"/>
                  </a:moveTo>
                  <a:cubicBezTo>
                    <a:pt x="3361050" y="365760"/>
                    <a:pt x="3390901" y="395611"/>
                    <a:pt x="3390901" y="432435"/>
                  </a:cubicBezTo>
                  <a:lnTo>
                    <a:pt x="3390901" y="1487805"/>
                  </a:lnTo>
                  <a:cubicBezTo>
                    <a:pt x="3390901" y="1524629"/>
                    <a:pt x="3361050" y="1554480"/>
                    <a:pt x="3324226" y="1554480"/>
                  </a:cubicBezTo>
                  <a:cubicBezTo>
                    <a:pt x="3287402" y="1554480"/>
                    <a:pt x="3257551" y="1524629"/>
                    <a:pt x="3257551" y="1487805"/>
                  </a:cubicBezTo>
                  <a:lnTo>
                    <a:pt x="3257551" y="432435"/>
                  </a:lnTo>
                  <a:cubicBezTo>
                    <a:pt x="3257551" y="395611"/>
                    <a:pt x="3287402" y="365760"/>
                    <a:pt x="3324226" y="365760"/>
                  </a:cubicBezTo>
                  <a:close/>
                  <a:moveTo>
                    <a:pt x="2600326" y="320040"/>
                  </a:moveTo>
                  <a:cubicBezTo>
                    <a:pt x="2637150" y="320040"/>
                    <a:pt x="2667001" y="349891"/>
                    <a:pt x="2667001" y="386715"/>
                  </a:cubicBezTo>
                  <a:lnTo>
                    <a:pt x="2667001" y="1533525"/>
                  </a:lnTo>
                  <a:cubicBezTo>
                    <a:pt x="2667001" y="1570349"/>
                    <a:pt x="2637150" y="1600200"/>
                    <a:pt x="2600326" y="1600200"/>
                  </a:cubicBezTo>
                  <a:cubicBezTo>
                    <a:pt x="2563502" y="1600200"/>
                    <a:pt x="2533651" y="1570349"/>
                    <a:pt x="2533651" y="1533525"/>
                  </a:cubicBezTo>
                  <a:lnTo>
                    <a:pt x="2533651" y="386715"/>
                  </a:lnTo>
                  <a:cubicBezTo>
                    <a:pt x="2533651" y="349891"/>
                    <a:pt x="2563502" y="320040"/>
                    <a:pt x="2600326" y="320040"/>
                  </a:cubicBezTo>
                  <a:close/>
                  <a:moveTo>
                    <a:pt x="6762751" y="274320"/>
                  </a:moveTo>
                  <a:cubicBezTo>
                    <a:pt x="6799575" y="274320"/>
                    <a:pt x="6829426" y="304171"/>
                    <a:pt x="6829426" y="340995"/>
                  </a:cubicBezTo>
                  <a:lnTo>
                    <a:pt x="6829426" y="1579245"/>
                  </a:lnTo>
                  <a:cubicBezTo>
                    <a:pt x="6829426" y="1616069"/>
                    <a:pt x="6799575" y="1645920"/>
                    <a:pt x="6762751" y="1645920"/>
                  </a:cubicBezTo>
                  <a:cubicBezTo>
                    <a:pt x="6725927" y="1645920"/>
                    <a:pt x="6696076" y="1616069"/>
                    <a:pt x="6696076" y="1579245"/>
                  </a:cubicBezTo>
                  <a:lnTo>
                    <a:pt x="6696076" y="340995"/>
                  </a:lnTo>
                  <a:cubicBezTo>
                    <a:pt x="6696076" y="304171"/>
                    <a:pt x="6725927" y="274320"/>
                    <a:pt x="6762751" y="274320"/>
                  </a:cubicBezTo>
                  <a:close/>
                  <a:moveTo>
                    <a:pt x="4772026" y="243458"/>
                  </a:moveTo>
                  <a:cubicBezTo>
                    <a:pt x="4808850" y="243458"/>
                    <a:pt x="4838701" y="273309"/>
                    <a:pt x="4838701" y="310133"/>
                  </a:cubicBezTo>
                  <a:lnTo>
                    <a:pt x="4838701" y="1610108"/>
                  </a:lnTo>
                  <a:cubicBezTo>
                    <a:pt x="4838701" y="1646932"/>
                    <a:pt x="4808850" y="1676783"/>
                    <a:pt x="4772026" y="1676783"/>
                  </a:cubicBezTo>
                  <a:cubicBezTo>
                    <a:pt x="4735202" y="1676783"/>
                    <a:pt x="4705351" y="1646932"/>
                    <a:pt x="4705351" y="1610108"/>
                  </a:cubicBezTo>
                  <a:lnTo>
                    <a:pt x="4705351" y="310133"/>
                  </a:lnTo>
                  <a:cubicBezTo>
                    <a:pt x="4705351" y="273309"/>
                    <a:pt x="4735202" y="243458"/>
                    <a:pt x="4772026" y="243458"/>
                  </a:cubicBezTo>
                  <a:close/>
                  <a:moveTo>
                    <a:pt x="3143251" y="243458"/>
                  </a:moveTo>
                  <a:cubicBezTo>
                    <a:pt x="3180075" y="243458"/>
                    <a:pt x="3209926" y="273309"/>
                    <a:pt x="3209926" y="310133"/>
                  </a:cubicBezTo>
                  <a:lnTo>
                    <a:pt x="3209926" y="1610108"/>
                  </a:lnTo>
                  <a:cubicBezTo>
                    <a:pt x="3209926" y="1646932"/>
                    <a:pt x="3180075" y="1676783"/>
                    <a:pt x="3143251" y="1676783"/>
                  </a:cubicBezTo>
                  <a:cubicBezTo>
                    <a:pt x="3106427" y="1676783"/>
                    <a:pt x="3076576" y="1646932"/>
                    <a:pt x="3076576" y="1610108"/>
                  </a:cubicBezTo>
                  <a:lnTo>
                    <a:pt x="3076576" y="310133"/>
                  </a:lnTo>
                  <a:cubicBezTo>
                    <a:pt x="3076576" y="273309"/>
                    <a:pt x="3106427" y="243458"/>
                    <a:pt x="3143251" y="243458"/>
                  </a:cubicBezTo>
                  <a:close/>
                  <a:moveTo>
                    <a:pt x="247651" y="243458"/>
                  </a:moveTo>
                  <a:cubicBezTo>
                    <a:pt x="284475" y="243458"/>
                    <a:pt x="314326" y="273309"/>
                    <a:pt x="314326" y="310133"/>
                  </a:cubicBezTo>
                  <a:lnTo>
                    <a:pt x="314326" y="1610108"/>
                  </a:lnTo>
                  <a:cubicBezTo>
                    <a:pt x="314326" y="1646932"/>
                    <a:pt x="284475" y="1676783"/>
                    <a:pt x="247651" y="1676783"/>
                  </a:cubicBezTo>
                  <a:cubicBezTo>
                    <a:pt x="210828" y="1676783"/>
                    <a:pt x="180976" y="1646932"/>
                    <a:pt x="180976" y="1610108"/>
                  </a:cubicBezTo>
                  <a:lnTo>
                    <a:pt x="180976" y="310133"/>
                  </a:lnTo>
                  <a:cubicBezTo>
                    <a:pt x="180976" y="273309"/>
                    <a:pt x="210828" y="243458"/>
                    <a:pt x="247651" y="243458"/>
                  </a:cubicBezTo>
                  <a:close/>
                  <a:moveTo>
                    <a:pt x="6581776" y="182880"/>
                  </a:moveTo>
                  <a:cubicBezTo>
                    <a:pt x="6618600" y="182880"/>
                    <a:pt x="6648451" y="212731"/>
                    <a:pt x="6648451" y="249555"/>
                  </a:cubicBezTo>
                  <a:lnTo>
                    <a:pt x="6648451" y="1670685"/>
                  </a:lnTo>
                  <a:cubicBezTo>
                    <a:pt x="6648451" y="1707509"/>
                    <a:pt x="6618600" y="1737360"/>
                    <a:pt x="6581776" y="1737360"/>
                  </a:cubicBezTo>
                  <a:cubicBezTo>
                    <a:pt x="6544952" y="1737360"/>
                    <a:pt x="6515101" y="1707509"/>
                    <a:pt x="6515101" y="1670685"/>
                  </a:cubicBezTo>
                  <a:lnTo>
                    <a:pt x="6515101" y="249555"/>
                  </a:lnTo>
                  <a:cubicBezTo>
                    <a:pt x="6515101" y="212731"/>
                    <a:pt x="6544952" y="182880"/>
                    <a:pt x="6581776" y="182880"/>
                  </a:cubicBezTo>
                  <a:close/>
                  <a:moveTo>
                    <a:pt x="3505201" y="182880"/>
                  </a:moveTo>
                  <a:cubicBezTo>
                    <a:pt x="3542025" y="182880"/>
                    <a:pt x="3571876" y="212731"/>
                    <a:pt x="3571876" y="249555"/>
                  </a:cubicBezTo>
                  <a:lnTo>
                    <a:pt x="3571876" y="1670685"/>
                  </a:lnTo>
                  <a:cubicBezTo>
                    <a:pt x="3571876" y="1707509"/>
                    <a:pt x="3542025" y="1737360"/>
                    <a:pt x="3505201" y="1737360"/>
                  </a:cubicBezTo>
                  <a:cubicBezTo>
                    <a:pt x="3468377" y="1737360"/>
                    <a:pt x="3438526" y="1707509"/>
                    <a:pt x="3438526" y="1670685"/>
                  </a:cubicBezTo>
                  <a:lnTo>
                    <a:pt x="3438526" y="249555"/>
                  </a:lnTo>
                  <a:cubicBezTo>
                    <a:pt x="3438526" y="212731"/>
                    <a:pt x="3468377" y="182880"/>
                    <a:pt x="3505201" y="182880"/>
                  </a:cubicBezTo>
                  <a:close/>
                  <a:moveTo>
                    <a:pt x="4048126" y="137160"/>
                  </a:moveTo>
                  <a:cubicBezTo>
                    <a:pt x="4084950" y="137160"/>
                    <a:pt x="4114801" y="167011"/>
                    <a:pt x="4114801" y="203835"/>
                  </a:cubicBezTo>
                  <a:lnTo>
                    <a:pt x="4114801" y="1716405"/>
                  </a:lnTo>
                  <a:cubicBezTo>
                    <a:pt x="4114801" y="1753229"/>
                    <a:pt x="4084950" y="1783080"/>
                    <a:pt x="4048126" y="1783080"/>
                  </a:cubicBezTo>
                  <a:cubicBezTo>
                    <a:pt x="4011302" y="1783080"/>
                    <a:pt x="3981451" y="1753229"/>
                    <a:pt x="3981451" y="1716405"/>
                  </a:cubicBezTo>
                  <a:lnTo>
                    <a:pt x="3981451" y="203835"/>
                  </a:lnTo>
                  <a:cubicBezTo>
                    <a:pt x="3981451" y="167011"/>
                    <a:pt x="4011302" y="137160"/>
                    <a:pt x="4048126" y="137160"/>
                  </a:cubicBezTo>
                  <a:close/>
                  <a:moveTo>
                    <a:pt x="2962276" y="137160"/>
                  </a:moveTo>
                  <a:cubicBezTo>
                    <a:pt x="2999100" y="137160"/>
                    <a:pt x="3028951" y="167011"/>
                    <a:pt x="3028951" y="203835"/>
                  </a:cubicBezTo>
                  <a:lnTo>
                    <a:pt x="3028951" y="1716405"/>
                  </a:lnTo>
                  <a:cubicBezTo>
                    <a:pt x="3028951" y="1753229"/>
                    <a:pt x="2999100" y="1783080"/>
                    <a:pt x="2962276" y="1783080"/>
                  </a:cubicBezTo>
                  <a:cubicBezTo>
                    <a:pt x="2925452" y="1783080"/>
                    <a:pt x="2895601" y="1753229"/>
                    <a:pt x="2895601" y="1716405"/>
                  </a:cubicBezTo>
                  <a:lnTo>
                    <a:pt x="2895601" y="203835"/>
                  </a:lnTo>
                  <a:cubicBezTo>
                    <a:pt x="2895601" y="167011"/>
                    <a:pt x="2925452" y="137160"/>
                    <a:pt x="2962276" y="137160"/>
                  </a:cubicBezTo>
                  <a:close/>
                  <a:moveTo>
                    <a:pt x="2781301" y="91440"/>
                  </a:moveTo>
                  <a:cubicBezTo>
                    <a:pt x="2818125" y="91440"/>
                    <a:pt x="2847976" y="121291"/>
                    <a:pt x="2847976" y="158115"/>
                  </a:cubicBezTo>
                  <a:lnTo>
                    <a:pt x="2847976" y="1762125"/>
                  </a:lnTo>
                  <a:cubicBezTo>
                    <a:pt x="2847976" y="1798949"/>
                    <a:pt x="2818125" y="1828800"/>
                    <a:pt x="2781301" y="1828800"/>
                  </a:cubicBezTo>
                  <a:cubicBezTo>
                    <a:pt x="2744477" y="1828800"/>
                    <a:pt x="2714626" y="1798949"/>
                    <a:pt x="2714626" y="1762125"/>
                  </a:cubicBezTo>
                  <a:lnTo>
                    <a:pt x="2714626" y="158115"/>
                  </a:lnTo>
                  <a:cubicBezTo>
                    <a:pt x="2714626" y="121291"/>
                    <a:pt x="2744477" y="91440"/>
                    <a:pt x="2781301" y="91440"/>
                  </a:cubicBezTo>
                  <a:close/>
                  <a:moveTo>
                    <a:pt x="6400801" y="0"/>
                  </a:moveTo>
                  <a:cubicBezTo>
                    <a:pt x="6437625" y="0"/>
                    <a:pt x="6467476" y="29851"/>
                    <a:pt x="6467476" y="66675"/>
                  </a:cubicBezTo>
                  <a:lnTo>
                    <a:pt x="6467476" y="1853565"/>
                  </a:lnTo>
                  <a:cubicBezTo>
                    <a:pt x="6467476" y="1890389"/>
                    <a:pt x="6437625" y="1920240"/>
                    <a:pt x="6400801" y="1920240"/>
                  </a:cubicBezTo>
                  <a:cubicBezTo>
                    <a:pt x="6363977" y="1920240"/>
                    <a:pt x="6334126" y="1890389"/>
                    <a:pt x="6334126" y="1853565"/>
                  </a:cubicBezTo>
                  <a:lnTo>
                    <a:pt x="6334126" y="66675"/>
                  </a:lnTo>
                  <a:cubicBezTo>
                    <a:pt x="6334126" y="29851"/>
                    <a:pt x="6363977" y="0"/>
                    <a:pt x="6400801" y="0"/>
                  </a:cubicBezTo>
                  <a:close/>
                  <a:moveTo>
                    <a:pt x="3867151" y="0"/>
                  </a:moveTo>
                  <a:cubicBezTo>
                    <a:pt x="3903975" y="0"/>
                    <a:pt x="3933826" y="29851"/>
                    <a:pt x="3933826" y="66675"/>
                  </a:cubicBezTo>
                  <a:lnTo>
                    <a:pt x="3933826" y="1853565"/>
                  </a:lnTo>
                  <a:cubicBezTo>
                    <a:pt x="3933826" y="1890389"/>
                    <a:pt x="3903975" y="1920240"/>
                    <a:pt x="3867151" y="1920240"/>
                  </a:cubicBezTo>
                  <a:cubicBezTo>
                    <a:pt x="3830327" y="1920240"/>
                    <a:pt x="3800476" y="1890389"/>
                    <a:pt x="3800476" y="1853565"/>
                  </a:cubicBezTo>
                  <a:lnTo>
                    <a:pt x="3800476" y="66675"/>
                  </a:lnTo>
                  <a:cubicBezTo>
                    <a:pt x="3800476" y="29851"/>
                    <a:pt x="3830327" y="0"/>
                    <a:pt x="3867151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Freeform: Shape 3">
              <a:extLst>
                <a:ext uri="{FF2B5EF4-FFF2-40B4-BE49-F238E27FC236}">
                  <a16:creationId xmlns:a16="http://schemas.microsoft.com/office/drawing/2014/main" id="{73F1D5BB-3FE1-4615-BC97-F13114C073F7}"/>
                </a:ext>
              </a:extLst>
            </p:cNvPr>
            <p:cNvSpPr/>
            <p:nvPr/>
          </p:nvSpPr>
          <p:spPr>
            <a:xfrm>
              <a:off x="381853" y="4955396"/>
              <a:ext cx="5712918" cy="1491871"/>
            </a:xfrm>
            <a:custGeom>
              <a:avLst/>
              <a:gdLst>
                <a:gd name="connsiteX0" fmla="*/ 5655946 w 7915276"/>
                <a:gd name="connsiteY0" fmla="*/ 914400 h 1920240"/>
                <a:gd name="connsiteX1" fmla="*/ 5697856 w 7915276"/>
                <a:gd name="connsiteY1" fmla="*/ 914400 h 1920240"/>
                <a:gd name="connsiteX2" fmla="*/ 5743576 w 7915276"/>
                <a:gd name="connsiteY2" fmla="*/ 960120 h 1920240"/>
                <a:gd name="connsiteX3" fmla="*/ 5697856 w 7915276"/>
                <a:gd name="connsiteY3" fmla="*/ 1005840 h 1920240"/>
                <a:gd name="connsiteX4" fmla="*/ 5655946 w 7915276"/>
                <a:gd name="connsiteY4" fmla="*/ 1005840 h 1920240"/>
                <a:gd name="connsiteX5" fmla="*/ 5610226 w 7915276"/>
                <a:gd name="connsiteY5" fmla="*/ 960120 h 1920240"/>
                <a:gd name="connsiteX6" fmla="*/ 5655946 w 7915276"/>
                <a:gd name="connsiteY6" fmla="*/ 914400 h 1920240"/>
                <a:gd name="connsiteX7" fmla="*/ 1514477 w 7915276"/>
                <a:gd name="connsiteY7" fmla="*/ 868680 h 1920240"/>
                <a:gd name="connsiteX8" fmla="*/ 1581151 w 7915276"/>
                <a:gd name="connsiteY8" fmla="*/ 935355 h 1920240"/>
                <a:gd name="connsiteX9" fmla="*/ 1581151 w 7915276"/>
                <a:gd name="connsiteY9" fmla="*/ 984885 h 1920240"/>
                <a:gd name="connsiteX10" fmla="*/ 1514477 w 7915276"/>
                <a:gd name="connsiteY10" fmla="*/ 1051560 h 1920240"/>
                <a:gd name="connsiteX11" fmla="*/ 1447801 w 7915276"/>
                <a:gd name="connsiteY11" fmla="*/ 984885 h 1920240"/>
                <a:gd name="connsiteX12" fmla="*/ 1447801 w 7915276"/>
                <a:gd name="connsiteY12" fmla="*/ 935355 h 1920240"/>
                <a:gd name="connsiteX13" fmla="*/ 1514477 w 7915276"/>
                <a:gd name="connsiteY13" fmla="*/ 868680 h 1920240"/>
                <a:gd name="connsiteX14" fmla="*/ 1695451 w 7915276"/>
                <a:gd name="connsiteY14" fmla="*/ 822960 h 1920240"/>
                <a:gd name="connsiteX15" fmla="*/ 1762126 w 7915276"/>
                <a:gd name="connsiteY15" fmla="*/ 889635 h 1920240"/>
                <a:gd name="connsiteX16" fmla="*/ 1762126 w 7915276"/>
                <a:gd name="connsiteY16" fmla="*/ 1030605 h 1920240"/>
                <a:gd name="connsiteX17" fmla="*/ 1695451 w 7915276"/>
                <a:gd name="connsiteY17" fmla="*/ 1097280 h 1920240"/>
                <a:gd name="connsiteX18" fmla="*/ 1628777 w 7915276"/>
                <a:gd name="connsiteY18" fmla="*/ 1030605 h 1920240"/>
                <a:gd name="connsiteX19" fmla="*/ 1628777 w 7915276"/>
                <a:gd name="connsiteY19" fmla="*/ 889635 h 1920240"/>
                <a:gd name="connsiteX20" fmla="*/ 1695451 w 7915276"/>
                <a:gd name="connsiteY20" fmla="*/ 822960 h 1920240"/>
                <a:gd name="connsiteX21" fmla="*/ 1152526 w 7915276"/>
                <a:gd name="connsiteY21" fmla="*/ 822960 h 1920240"/>
                <a:gd name="connsiteX22" fmla="*/ 1219202 w 7915276"/>
                <a:gd name="connsiteY22" fmla="*/ 889635 h 1920240"/>
                <a:gd name="connsiteX23" fmla="*/ 1219202 w 7915276"/>
                <a:gd name="connsiteY23" fmla="*/ 1030605 h 1920240"/>
                <a:gd name="connsiteX24" fmla="*/ 1152526 w 7915276"/>
                <a:gd name="connsiteY24" fmla="*/ 1097280 h 1920240"/>
                <a:gd name="connsiteX25" fmla="*/ 1085851 w 7915276"/>
                <a:gd name="connsiteY25" fmla="*/ 1030605 h 1920240"/>
                <a:gd name="connsiteX26" fmla="*/ 1085851 w 7915276"/>
                <a:gd name="connsiteY26" fmla="*/ 889635 h 1920240"/>
                <a:gd name="connsiteX27" fmla="*/ 1152526 w 7915276"/>
                <a:gd name="connsiteY27" fmla="*/ 822960 h 1920240"/>
                <a:gd name="connsiteX28" fmla="*/ 7848601 w 7915276"/>
                <a:gd name="connsiteY28" fmla="*/ 777240 h 1920240"/>
                <a:gd name="connsiteX29" fmla="*/ 7915276 w 7915276"/>
                <a:gd name="connsiteY29" fmla="*/ 843915 h 1920240"/>
                <a:gd name="connsiteX30" fmla="*/ 7915276 w 7915276"/>
                <a:gd name="connsiteY30" fmla="*/ 1076325 h 1920240"/>
                <a:gd name="connsiteX31" fmla="*/ 7848601 w 7915276"/>
                <a:gd name="connsiteY31" fmla="*/ 1143000 h 1920240"/>
                <a:gd name="connsiteX32" fmla="*/ 7781926 w 7915276"/>
                <a:gd name="connsiteY32" fmla="*/ 1076325 h 1920240"/>
                <a:gd name="connsiteX33" fmla="*/ 7781926 w 7915276"/>
                <a:gd name="connsiteY33" fmla="*/ 843915 h 1920240"/>
                <a:gd name="connsiteX34" fmla="*/ 7848601 w 7915276"/>
                <a:gd name="connsiteY34" fmla="*/ 777240 h 1920240"/>
                <a:gd name="connsiteX35" fmla="*/ 1876426 w 7915276"/>
                <a:gd name="connsiteY35" fmla="*/ 777240 h 1920240"/>
                <a:gd name="connsiteX36" fmla="*/ 1943101 w 7915276"/>
                <a:gd name="connsiteY36" fmla="*/ 843915 h 1920240"/>
                <a:gd name="connsiteX37" fmla="*/ 1943101 w 7915276"/>
                <a:gd name="connsiteY37" fmla="*/ 1076325 h 1920240"/>
                <a:gd name="connsiteX38" fmla="*/ 1876426 w 7915276"/>
                <a:gd name="connsiteY38" fmla="*/ 1143000 h 1920240"/>
                <a:gd name="connsiteX39" fmla="*/ 1809751 w 7915276"/>
                <a:gd name="connsiteY39" fmla="*/ 1076325 h 1920240"/>
                <a:gd name="connsiteX40" fmla="*/ 1809751 w 7915276"/>
                <a:gd name="connsiteY40" fmla="*/ 843915 h 1920240"/>
                <a:gd name="connsiteX41" fmla="*/ 1876426 w 7915276"/>
                <a:gd name="connsiteY41" fmla="*/ 777240 h 1920240"/>
                <a:gd name="connsiteX42" fmla="*/ 1333501 w 7915276"/>
                <a:gd name="connsiteY42" fmla="*/ 777240 h 1920240"/>
                <a:gd name="connsiteX43" fmla="*/ 1400176 w 7915276"/>
                <a:gd name="connsiteY43" fmla="*/ 843915 h 1920240"/>
                <a:gd name="connsiteX44" fmla="*/ 1400176 w 7915276"/>
                <a:gd name="connsiteY44" fmla="*/ 1076325 h 1920240"/>
                <a:gd name="connsiteX45" fmla="*/ 1333501 w 7915276"/>
                <a:gd name="connsiteY45" fmla="*/ 1143000 h 1920240"/>
                <a:gd name="connsiteX46" fmla="*/ 1266826 w 7915276"/>
                <a:gd name="connsiteY46" fmla="*/ 1076325 h 1920240"/>
                <a:gd name="connsiteX47" fmla="*/ 1266826 w 7915276"/>
                <a:gd name="connsiteY47" fmla="*/ 843915 h 1920240"/>
                <a:gd name="connsiteX48" fmla="*/ 1333501 w 7915276"/>
                <a:gd name="connsiteY48" fmla="*/ 777240 h 1920240"/>
                <a:gd name="connsiteX49" fmla="*/ 7305676 w 7915276"/>
                <a:gd name="connsiteY49" fmla="*/ 731520 h 1920240"/>
                <a:gd name="connsiteX50" fmla="*/ 7372351 w 7915276"/>
                <a:gd name="connsiteY50" fmla="*/ 798195 h 1920240"/>
                <a:gd name="connsiteX51" fmla="*/ 7372351 w 7915276"/>
                <a:gd name="connsiteY51" fmla="*/ 1122045 h 1920240"/>
                <a:gd name="connsiteX52" fmla="*/ 7305676 w 7915276"/>
                <a:gd name="connsiteY52" fmla="*/ 1188720 h 1920240"/>
                <a:gd name="connsiteX53" fmla="*/ 7239001 w 7915276"/>
                <a:gd name="connsiteY53" fmla="*/ 1122045 h 1920240"/>
                <a:gd name="connsiteX54" fmla="*/ 7239001 w 7915276"/>
                <a:gd name="connsiteY54" fmla="*/ 798195 h 1920240"/>
                <a:gd name="connsiteX55" fmla="*/ 7305676 w 7915276"/>
                <a:gd name="connsiteY55" fmla="*/ 731520 h 1920240"/>
                <a:gd name="connsiteX56" fmla="*/ 5314951 w 7915276"/>
                <a:gd name="connsiteY56" fmla="*/ 731520 h 1920240"/>
                <a:gd name="connsiteX57" fmla="*/ 5381626 w 7915276"/>
                <a:gd name="connsiteY57" fmla="*/ 798195 h 1920240"/>
                <a:gd name="connsiteX58" fmla="*/ 5381626 w 7915276"/>
                <a:gd name="connsiteY58" fmla="*/ 1122045 h 1920240"/>
                <a:gd name="connsiteX59" fmla="*/ 5314951 w 7915276"/>
                <a:gd name="connsiteY59" fmla="*/ 1188720 h 1920240"/>
                <a:gd name="connsiteX60" fmla="*/ 5248276 w 7915276"/>
                <a:gd name="connsiteY60" fmla="*/ 1122045 h 1920240"/>
                <a:gd name="connsiteX61" fmla="*/ 5248276 w 7915276"/>
                <a:gd name="connsiteY61" fmla="*/ 798195 h 1920240"/>
                <a:gd name="connsiteX62" fmla="*/ 5314951 w 7915276"/>
                <a:gd name="connsiteY62" fmla="*/ 731520 h 1920240"/>
                <a:gd name="connsiteX63" fmla="*/ 2057401 w 7915276"/>
                <a:gd name="connsiteY63" fmla="*/ 731520 h 1920240"/>
                <a:gd name="connsiteX64" fmla="*/ 2124076 w 7915276"/>
                <a:gd name="connsiteY64" fmla="*/ 798195 h 1920240"/>
                <a:gd name="connsiteX65" fmla="*/ 2124076 w 7915276"/>
                <a:gd name="connsiteY65" fmla="*/ 1122045 h 1920240"/>
                <a:gd name="connsiteX66" fmla="*/ 2057401 w 7915276"/>
                <a:gd name="connsiteY66" fmla="*/ 1188720 h 1920240"/>
                <a:gd name="connsiteX67" fmla="*/ 1990726 w 7915276"/>
                <a:gd name="connsiteY67" fmla="*/ 1122045 h 1920240"/>
                <a:gd name="connsiteX68" fmla="*/ 1990726 w 7915276"/>
                <a:gd name="connsiteY68" fmla="*/ 798195 h 1920240"/>
                <a:gd name="connsiteX69" fmla="*/ 2057401 w 7915276"/>
                <a:gd name="connsiteY69" fmla="*/ 731520 h 1920240"/>
                <a:gd name="connsiteX70" fmla="*/ 971551 w 7915276"/>
                <a:gd name="connsiteY70" fmla="*/ 731520 h 1920240"/>
                <a:gd name="connsiteX71" fmla="*/ 1038226 w 7915276"/>
                <a:gd name="connsiteY71" fmla="*/ 798195 h 1920240"/>
                <a:gd name="connsiteX72" fmla="*/ 1038226 w 7915276"/>
                <a:gd name="connsiteY72" fmla="*/ 1122045 h 1920240"/>
                <a:gd name="connsiteX73" fmla="*/ 971551 w 7915276"/>
                <a:gd name="connsiteY73" fmla="*/ 1188720 h 1920240"/>
                <a:gd name="connsiteX74" fmla="*/ 904876 w 7915276"/>
                <a:gd name="connsiteY74" fmla="*/ 1122045 h 1920240"/>
                <a:gd name="connsiteX75" fmla="*/ 904876 w 7915276"/>
                <a:gd name="connsiteY75" fmla="*/ 798195 h 1920240"/>
                <a:gd name="connsiteX76" fmla="*/ 971551 w 7915276"/>
                <a:gd name="connsiteY76" fmla="*/ 731520 h 1920240"/>
                <a:gd name="connsiteX77" fmla="*/ 5857876 w 7915276"/>
                <a:gd name="connsiteY77" fmla="*/ 685800 h 1920240"/>
                <a:gd name="connsiteX78" fmla="*/ 5924551 w 7915276"/>
                <a:gd name="connsiteY78" fmla="*/ 752475 h 1920240"/>
                <a:gd name="connsiteX79" fmla="*/ 5924551 w 7915276"/>
                <a:gd name="connsiteY79" fmla="*/ 1167765 h 1920240"/>
                <a:gd name="connsiteX80" fmla="*/ 5857876 w 7915276"/>
                <a:gd name="connsiteY80" fmla="*/ 1234440 h 1920240"/>
                <a:gd name="connsiteX81" fmla="*/ 5791201 w 7915276"/>
                <a:gd name="connsiteY81" fmla="*/ 1167765 h 1920240"/>
                <a:gd name="connsiteX82" fmla="*/ 5791201 w 7915276"/>
                <a:gd name="connsiteY82" fmla="*/ 752475 h 1920240"/>
                <a:gd name="connsiteX83" fmla="*/ 5857876 w 7915276"/>
                <a:gd name="connsiteY83" fmla="*/ 685800 h 1920240"/>
                <a:gd name="connsiteX84" fmla="*/ 5495926 w 7915276"/>
                <a:gd name="connsiteY84" fmla="*/ 685800 h 1920240"/>
                <a:gd name="connsiteX85" fmla="*/ 5562601 w 7915276"/>
                <a:gd name="connsiteY85" fmla="*/ 752475 h 1920240"/>
                <a:gd name="connsiteX86" fmla="*/ 5562601 w 7915276"/>
                <a:gd name="connsiteY86" fmla="*/ 1167765 h 1920240"/>
                <a:gd name="connsiteX87" fmla="*/ 5495926 w 7915276"/>
                <a:gd name="connsiteY87" fmla="*/ 1234440 h 1920240"/>
                <a:gd name="connsiteX88" fmla="*/ 5429251 w 7915276"/>
                <a:gd name="connsiteY88" fmla="*/ 1167765 h 1920240"/>
                <a:gd name="connsiteX89" fmla="*/ 5429251 w 7915276"/>
                <a:gd name="connsiteY89" fmla="*/ 752475 h 1920240"/>
                <a:gd name="connsiteX90" fmla="*/ 5495926 w 7915276"/>
                <a:gd name="connsiteY90" fmla="*/ 685800 h 1920240"/>
                <a:gd name="connsiteX91" fmla="*/ 2238376 w 7915276"/>
                <a:gd name="connsiteY91" fmla="*/ 685800 h 1920240"/>
                <a:gd name="connsiteX92" fmla="*/ 2305051 w 7915276"/>
                <a:gd name="connsiteY92" fmla="*/ 752475 h 1920240"/>
                <a:gd name="connsiteX93" fmla="*/ 2305051 w 7915276"/>
                <a:gd name="connsiteY93" fmla="*/ 1167765 h 1920240"/>
                <a:gd name="connsiteX94" fmla="*/ 2238376 w 7915276"/>
                <a:gd name="connsiteY94" fmla="*/ 1234440 h 1920240"/>
                <a:gd name="connsiteX95" fmla="*/ 2171701 w 7915276"/>
                <a:gd name="connsiteY95" fmla="*/ 1167765 h 1920240"/>
                <a:gd name="connsiteX96" fmla="*/ 2171701 w 7915276"/>
                <a:gd name="connsiteY96" fmla="*/ 752475 h 1920240"/>
                <a:gd name="connsiteX97" fmla="*/ 2238376 w 7915276"/>
                <a:gd name="connsiteY97" fmla="*/ 685800 h 1920240"/>
                <a:gd name="connsiteX98" fmla="*/ 609602 w 7915276"/>
                <a:gd name="connsiteY98" fmla="*/ 679356 h 1920240"/>
                <a:gd name="connsiteX99" fmla="*/ 676276 w 7915276"/>
                <a:gd name="connsiteY99" fmla="*/ 746031 h 1920240"/>
                <a:gd name="connsiteX100" fmla="*/ 676275 w 7915276"/>
                <a:gd name="connsiteY100" fmla="*/ 1174211 h 1920240"/>
                <a:gd name="connsiteX101" fmla="*/ 609600 w 7915276"/>
                <a:gd name="connsiteY101" fmla="*/ 1240886 h 1920240"/>
                <a:gd name="connsiteX102" fmla="*/ 609602 w 7915276"/>
                <a:gd name="connsiteY102" fmla="*/ 1240885 h 1920240"/>
                <a:gd name="connsiteX103" fmla="*/ 542926 w 7915276"/>
                <a:gd name="connsiteY103" fmla="*/ 1174210 h 1920240"/>
                <a:gd name="connsiteX104" fmla="*/ 542926 w 7915276"/>
                <a:gd name="connsiteY104" fmla="*/ 746031 h 1920240"/>
                <a:gd name="connsiteX105" fmla="*/ 609602 w 7915276"/>
                <a:gd name="connsiteY105" fmla="*/ 679356 h 1920240"/>
                <a:gd name="connsiteX106" fmla="*/ 6943726 w 7915276"/>
                <a:gd name="connsiteY106" fmla="*/ 640080 h 1920240"/>
                <a:gd name="connsiteX107" fmla="*/ 7010401 w 7915276"/>
                <a:gd name="connsiteY107" fmla="*/ 706755 h 1920240"/>
                <a:gd name="connsiteX108" fmla="*/ 7010401 w 7915276"/>
                <a:gd name="connsiteY108" fmla="*/ 1213485 h 1920240"/>
                <a:gd name="connsiteX109" fmla="*/ 6943726 w 7915276"/>
                <a:gd name="connsiteY109" fmla="*/ 1280160 h 1920240"/>
                <a:gd name="connsiteX110" fmla="*/ 6877051 w 7915276"/>
                <a:gd name="connsiteY110" fmla="*/ 1213485 h 1920240"/>
                <a:gd name="connsiteX111" fmla="*/ 6877051 w 7915276"/>
                <a:gd name="connsiteY111" fmla="*/ 706755 h 1920240"/>
                <a:gd name="connsiteX112" fmla="*/ 6943726 w 7915276"/>
                <a:gd name="connsiteY112" fmla="*/ 640080 h 1920240"/>
                <a:gd name="connsiteX113" fmla="*/ 5133976 w 7915276"/>
                <a:gd name="connsiteY113" fmla="*/ 640080 h 1920240"/>
                <a:gd name="connsiteX114" fmla="*/ 5200651 w 7915276"/>
                <a:gd name="connsiteY114" fmla="*/ 706755 h 1920240"/>
                <a:gd name="connsiteX115" fmla="*/ 5200651 w 7915276"/>
                <a:gd name="connsiteY115" fmla="*/ 1213485 h 1920240"/>
                <a:gd name="connsiteX116" fmla="*/ 5133976 w 7915276"/>
                <a:gd name="connsiteY116" fmla="*/ 1280160 h 1920240"/>
                <a:gd name="connsiteX117" fmla="*/ 5067301 w 7915276"/>
                <a:gd name="connsiteY117" fmla="*/ 1213485 h 1920240"/>
                <a:gd name="connsiteX118" fmla="*/ 5067301 w 7915276"/>
                <a:gd name="connsiteY118" fmla="*/ 706755 h 1920240"/>
                <a:gd name="connsiteX119" fmla="*/ 5133976 w 7915276"/>
                <a:gd name="connsiteY119" fmla="*/ 640080 h 1920240"/>
                <a:gd name="connsiteX120" fmla="*/ 790576 w 7915276"/>
                <a:gd name="connsiteY120" fmla="*/ 640080 h 1920240"/>
                <a:gd name="connsiteX121" fmla="*/ 857251 w 7915276"/>
                <a:gd name="connsiteY121" fmla="*/ 706755 h 1920240"/>
                <a:gd name="connsiteX122" fmla="*/ 857251 w 7915276"/>
                <a:gd name="connsiteY122" fmla="*/ 1213485 h 1920240"/>
                <a:gd name="connsiteX123" fmla="*/ 790576 w 7915276"/>
                <a:gd name="connsiteY123" fmla="*/ 1280160 h 1920240"/>
                <a:gd name="connsiteX124" fmla="*/ 723902 w 7915276"/>
                <a:gd name="connsiteY124" fmla="*/ 1213485 h 1920240"/>
                <a:gd name="connsiteX125" fmla="*/ 723902 w 7915276"/>
                <a:gd name="connsiteY125" fmla="*/ 706755 h 1920240"/>
                <a:gd name="connsiteX126" fmla="*/ 790576 w 7915276"/>
                <a:gd name="connsiteY126" fmla="*/ 640080 h 1920240"/>
                <a:gd name="connsiteX127" fmla="*/ 7486651 w 7915276"/>
                <a:gd name="connsiteY127" fmla="*/ 548640 h 1920240"/>
                <a:gd name="connsiteX128" fmla="*/ 7553326 w 7915276"/>
                <a:gd name="connsiteY128" fmla="*/ 615315 h 1920240"/>
                <a:gd name="connsiteX129" fmla="*/ 7553326 w 7915276"/>
                <a:gd name="connsiteY129" fmla="*/ 1304925 h 1920240"/>
                <a:gd name="connsiteX130" fmla="*/ 7486651 w 7915276"/>
                <a:gd name="connsiteY130" fmla="*/ 1371600 h 1920240"/>
                <a:gd name="connsiteX131" fmla="*/ 7419976 w 7915276"/>
                <a:gd name="connsiteY131" fmla="*/ 1304925 h 1920240"/>
                <a:gd name="connsiteX132" fmla="*/ 7419976 w 7915276"/>
                <a:gd name="connsiteY132" fmla="*/ 615315 h 1920240"/>
                <a:gd name="connsiteX133" fmla="*/ 7486651 w 7915276"/>
                <a:gd name="connsiteY133" fmla="*/ 548640 h 1920240"/>
                <a:gd name="connsiteX134" fmla="*/ 2419351 w 7915276"/>
                <a:gd name="connsiteY134" fmla="*/ 548640 h 1920240"/>
                <a:gd name="connsiteX135" fmla="*/ 2486026 w 7915276"/>
                <a:gd name="connsiteY135" fmla="*/ 615315 h 1920240"/>
                <a:gd name="connsiteX136" fmla="*/ 2486026 w 7915276"/>
                <a:gd name="connsiteY136" fmla="*/ 1304925 h 1920240"/>
                <a:gd name="connsiteX137" fmla="*/ 2419351 w 7915276"/>
                <a:gd name="connsiteY137" fmla="*/ 1371600 h 1920240"/>
                <a:gd name="connsiteX138" fmla="*/ 2352676 w 7915276"/>
                <a:gd name="connsiteY138" fmla="*/ 1304925 h 1920240"/>
                <a:gd name="connsiteX139" fmla="*/ 2352676 w 7915276"/>
                <a:gd name="connsiteY139" fmla="*/ 615315 h 1920240"/>
                <a:gd name="connsiteX140" fmla="*/ 2419351 w 7915276"/>
                <a:gd name="connsiteY140" fmla="*/ 548640 h 1920240"/>
                <a:gd name="connsiteX141" fmla="*/ 66676 w 7915276"/>
                <a:gd name="connsiteY141" fmla="*/ 546281 h 1920240"/>
                <a:gd name="connsiteX142" fmla="*/ 133352 w 7915276"/>
                <a:gd name="connsiteY142" fmla="*/ 612957 h 1920240"/>
                <a:gd name="connsiteX143" fmla="*/ 133351 w 7915276"/>
                <a:gd name="connsiteY143" fmla="*/ 1307284 h 1920240"/>
                <a:gd name="connsiteX144" fmla="*/ 66676 w 7915276"/>
                <a:gd name="connsiteY144" fmla="*/ 1373960 h 1920240"/>
                <a:gd name="connsiteX145" fmla="*/ 66676 w 7915276"/>
                <a:gd name="connsiteY145" fmla="*/ 1373959 h 1920240"/>
                <a:gd name="connsiteX146" fmla="*/ 0 w 7915276"/>
                <a:gd name="connsiteY146" fmla="*/ 1307283 h 1920240"/>
                <a:gd name="connsiteX147" fmla="*/ 0 w 7915276"/>
                <a:gd name="connsiteY147" fmla="*/ 612957 h 1920240"/>
                <a:gd name="connsiteX148" fmla="*/ 66676 w 7915276"/>
                <a:gd name="connsiteY148" fmla="*/ 546281 h 1920240"/>
                <a:gd name="connsiteX149" fmla="*/ 6038851 w 7915276"/>
                <a:gd name="connsiteY149" fmla="*/ 502920 h 1920240"/>
                <a:gd name="connsiteX150" fmla="*/ 6105526 w 7915276"/>
                <a:gd name="connsiteY150" fmla="*/ 569595 h 1920240"/>
                <a:gd name="connsiteX151" fmla="*/ 6105526 w 7915276"/>
                <a:gd name="connsiteY151" fmla="*/ 1350645 h 1920240"/>
                <a:gd name="connsiteX152" fmla="*/ 6038851 w 7915276"/>
                <a:gd name="connsiteY152" fmla="*/ 1417320 h 1920240"/>
                <a:gd name="connsiteX153" fmla="*/ 5972176 w 7915276"/>
                <a:gd name="connsiteY153" fmla="*/ 1350645 h 1920240"/>
                <a:gd name="connsiteX154" fmla="*/ 5972176 w 7915276"/>
                <a:gd name="connsiteY154" fmla="*/ 569595 h 1920240"/>
                <a:gd name="connsiteX155" fmla="*/ 6038851 w 7915276"/>
                <a:gd name="connsiteY155" fmla="*/ 502920 h 1920240"/>
                <a:gd name="connsiteX156" fmla="*/ 4591051 w 7915276"/>
                <a:gd name="connsiteY156" fmla="*/ 502920 h 1920240"/>
                <a:gd name="connsiteX157" fmla="*/ 4657726 w 7915276"/>
                <a:gd name="connsiteY157" fmla="*/ 569595 h 1920240"/>
                <a:gd name="connsiteX158" fmla="*/ 4657726 w 7915276"/>
                <a:gd name="connsiteY158" fmla="*/ 1350645 h 1920240"/>
                <a:gd name="connsiteX159" fmla="*/ 4591051 w 7915276"/>
                <a:gd name="connsiteY159" fmla="*/ 1417320 h 1920240"/>
                <a:gd name="connsiteX160" fmla="*/ 4524376 w 7915276"/>
                <a:gd name="connsiteY160" fmla="*/ 1350645 h 1920240"/>
                <a:gd name="connsiteX161" fmla="*/ 4524376 w 7915276"/>
                <a:gd name="connsiteY161" fmla="*/ 569595 h 1920240"/>
                <a:gd name="connsiteX162" fmla="*/ 4591051 w 7915276"/>
                <a:gd name="connsiteY162" fmla="*/ 502920 h 1920240"/>
                <a:gd name="connsiteX163" fmla="*/ 4410076 w 7915276"/>
                <a:gd name="connsiteY163" fmla="*/ 502920 h 1920240"/>
                <a:gd name="connsiteX164" fmla="*/ 4476751 w 7915276"/>
                <a:gd name="connsiteY164" fmla="*/ 569595 h 1920240"/>
                <a:gd name="connsiteX165" fmla="*/ 4476751 w 7915276"/>
                <a:gd name="connsiteY165" fmla="*/ 1350645 h 1920240"/>
                <a:gd name="connsiteX166" fmla="*/ 4410076 w 7915276"/>
                <a:gd name="connsiteY166" fmla="*/ 1417320 h 1920240"/>
                <a:gd name="connsiteX167" fmla="*/ 4343401 w 7915276"/>
                <a:gd name="connsiteY167" fmla="*/ 1350645 h 1920240"/>
                <a:gd name="connsiteX168" fmla="*/ 4343401 w 7915276"/>
                <a:gd name="connsiteY168" fmla="*/ 569595 h 1920240"/>
                <a:gd name="connsiteX169" fmla="*/ 4410076 w 7915276"/>
                <a:gd name="connsiteY169" fmla="*/ 502920 h 1920240"/>
                <a:gd name="connsiteX170" fmla="*/ 4953001 w 7915276"/>
                <a:gd name="connsiteY170" fmla="*/ 457200 h 1920240"/>
                <a:gd name="connsiteX171" fmla="*/ 5019676 w 7915276"/>
                <a:gd name="connsiteY171" fmla="*/ 523875 h 1920240"/>
                <a:gd name="connsiteX172" fmla="*/ 5019676 w 7915276"/>
                <a:gd name="connsiteY172" fmla="*/ 1396365 h 1920240"/>
                <a:gd name="connsiteX173" fmla="*/ 4953001 w 7915276"/>
                <a:gd name="connsiteY173" fmla="*/ 1463040 h 1920240"/>
                <a:gd name="connsiteX174" fmla="*/ 4886326 w 7915276"/>
                <a:gd name="connsiteY174" fmla="*/ 1396365 h 1920240"/>
                <a:gd name="connsiteX175" fmla="*/ 4886326 w 7915276"/>
                <a:gd name="connsiteY175" fmla="*/ 523875 h 1920240"/>
                <a:gd name="connsiteX176" fmla="*/ 4953001 w 7915276"/>
                <a:gd name="connsiteY176" fmla="*/ 457200 h 1920240"/>
                <a:gd name="connsiteX177" fmla="*/ 3686176 w 7915276"/>
                <a:gd name="connsiteY177" fmla="*/ 457200 h 1920240"/>
                <a:gd name="connsiteX178" fmla="*/ 3752851 w 7915276"/>
                <a:gd name="connsiteY178" fmla="*/ 523875 h 1920240"/>
                <a:gd name="connsiteX179" fmla="*/ 3752851 w 7915276"/>
                <a:gd name="connsiteY179" fmla="*/ 1396365 h 1920240"/>
                <a:gd name="connsiteX180" fmla="*/ 3686176 w 7915276"/>
                <a:gd name="connsiteY180" fmla="*/ 1463040 h 1920240"/>
                <a:gd name="connsiteX181" fmla="*/ 3619501 w 7915276"/>
                <a:gd name="connsiteY181" fmla="*/ 1396365 h 1920240"/>
                <a:gd name="connsiteX182" fmla="*/ 3619501 w 7915276"/>
                <a:gd name="connsiteY182" fmla="*/ 523875 h 1920240"/>
                <a:gd name="connsiteX183" fmla="*/ 3686176 w 7915276"/>
                <a:gd name="connsiteY183" fmla="*/ 457200 h 1920240"/>
                <a:gd name="connsiteX184" fmla="*/ 428626 w 7915276"/>
                <a:gd name="connsiteY184" fmla="*/ 427993 h 1920240"/>
                <a:gd name="connsiteX185" fmla="*/ 495302 w 7915276"/>
                <a:gd name="connsiteY185" fmla="*/ 494668 h 1920240"/>
                <a:gd name="connsiteX186" fmla="*/ 495300 w 7915276"/>
                <a:gd name="connsiteY186" fmla="*/ 1425574 h 1920240"/>
                <a:gd name="connsiteX187" fmla="*/ 428625 w 7915276"/>
                <a:gd name="connsiteY187" fmla="*/ 1492249 h 1920240"/>
                <a:gd name="connsiteX188" fmla="*/ 428626 w 7915276"/>
                <a:gd name="connsiteY188" fmla="*/ 1492248 h 1920240"/>
                <a:gd name="connsiteX189" fmla="*/ 361951 w 7915276"/>
                <a:gd name="connsiteY189" fmla="*/ 1425573 h 1920240"/>
                <a:gd name="connsiteX190" fmla="*/ 361951 w 7915276"/>
                <a:gd name="connsiteY190" fmla="*/ 494668 h 1920240"/>
                <a:gd name="connsiteX191" fmla="*/ 428626 w 7915276"/>
                <a:gd name="connsiteY191" fmla="*/ 427993 h 1920240"/>
                <a:gd name="connsiteX192" fmla="*/ 7124701 w 7915276"/>
                <a:gd name="connsiteY192" fmla="*/ 411480 h 1920240"/>
                <a:gd name="connsiteX193" fmla="*/ 7191376 w 7915276"/>
                <a:gd name="connsiteY193" fmla="*/ 478155 h 1920240"/>
                <a:gd name="connsiteX194" fmla="*/ 7191376 w 7915276"/>
                <a:gd name="connsiteY194" fmla="*/ 1442085 h 1920240"/>
                <a:gd name="connsiteX195" fmla="*/ 7124701 w 7915276"/>
                <a:gd name="connsiteY195" fmla="*/ 1508760 h 1920240"/>
                <a:gd name="connsiteX196" fmla="*/ 7058026 w 7915276"/>
                <a:gd name="connsiteY196" fmla="*/ 1442085 h 1920240"/>
                <a:gd name="connsiteX197" fmla="*/ 7058026 w 7915276"/>
                <a:gd name="connsiteY197" fmla="*/ 478155 h 1920240"/>
                <a:gd name="connsiteX198" fmla="*/ 7124701 w 7915276"/>
                <a:gd name="connsiteY198" fmla="*/ 411480 h 1920240"/>
                <a:gd name="connsiteX199" fmla="*/ 7667626 w 7915276"/>
                <a:gd name="connsiteY199" fmla="*/ 365760 h 1920240"/>
                <a:gd name="connsiteX200" fmla="*/ 7734301 w 7915276"/>
                <a:gd name="connsiteY200" fmla="*/ 432435 h 1920240"/>
                <a:gd name="connsiteX201" fmla="*/ 7734301 w 7915276"/>
                <a:gd name="connsiteY201" fmla="*/ 1487805 h 1920240"/>
                <a:gd name="connsiteX202" fmla="*/ 7667626 w 7915276"/>
                <a:gd name="connsiteY202" fmla="*/ 1554480 h 1920240"/>
                <a:gd name="connsiteX203" fmla="*/ 7600951 w 7915276"/>
                <a:gd name="connsiteY203" fmla="*/ 1487805 h 1920240"/>
                <a:gd name="connsiteX204" fmla="*/ 7600951 w 7915276"/>
                <a:gd name="connsiteY204" fmla="*/ 432435 h 1920240"/>
                <a:gd name="connsiteX205" fmla="*/ 7667626 w 7915276"/>
                <a:gd name="connsiteY205" fmla="*/ 365760 h 1920240"/>
                <a:gd name="connsiteX206" fmla="*/ 6219826 w 7915276"/>
                <a:gd name="connsiteY206" fmla="*/ 365760 h 1920240"/>
                <a:gd name="connsiteX207" fmla="*/ 6286501 w 7915276"/>
                <a:gd name="connsiteY207" fmla="*/ 432435 h 1920240"/>
                <a:gd name="connsiteX208" fmla="*/ 6286501 w 7915276"/>
                <a:gd name="connsiteY208" fmla="*/ 1487805 h 1920240"/>
                <a:gd name="connsiteX209" fmla="*/ 6219826 w 7915276"/>
                <a:gd name="connsiteY209" fmla="*/ 1554480 h 1920240"/>
                <a:gd name="connsiteX210" fmla="*/ 6153151 w 7915276"/>
                <a:gd name="connsiteY210" fmla="*/ 1487805 h 1920240"/>
                <a:gd name="connsiteX211" fmla="*/ 6153151 w 7915276"/>
                <a:gd name="connsiteY211" fmla="*/ 432435 h 1920240"/>
                <a:gd name="connsiteX212" fmla="*/ 6219826 w 7915276"/>
                <a:gd name="connsiteY212" fmla="*/ 365760 h 1920240"/>
                <a:gd name="connsiteX213" fmla="*/ 4229101 w 7915276"/>
                <a:gd name="connsiteY213" fmla="*/ 365760 h 1920240"/>
                <a:gd name="connsiteX214" fmla="*/ 4295776 w 7915276"/>
                <a:gd name="connsiteY214" fmla="*/ 432435 h 1920240"/>
                <a:gd name="connsiteX215" fmla="*/ 4295776 w 7915276"/>
                <a:gd name="connsiteY215" fmla="*/ 1487805 h 1920240"/>
                <a:gd name="connsiteX216" fmla="*/ 4229101 w 7915276"/>
                <a:gd name="connsiteY216" fmla="*/ 1554480 h 1920240"/>
                <a:gd name="connsiteX217" fmla="*/ 4162426 w 7915276"/>
                <a:gd name="connsiteY217" fmla="*/ 1487805 h 1920240"/>
                <a:gd name="connsiteX218" fmla="*/ 4162426 w 7915276"/>
                <a:gd name="connsiteY218" fmla="*/ 432435 h 1920240"/>
                <a:gd name="connsiteX219" fmla="*/ 4229101 w 7915276"/>
                <a:gd name="connsiteY219" fmla="*/ 365760 h 1920240"/>
                <a:gd name="connsiteX220" fmla="*/ 3324226 w 7915276"/>
                <a:gd name="connsiteY220" fmla="*/ 365760 h 1920240"/>
                <a:gd name="connsiteX221" fmla="*/ 3390901 w 7915276"/>
                <a:gd name="connsiteY221" fmla="*/ 432435 h 1920240"/>
                <a:gd name="connsiteX222" fmla="*/ 3390901 w 7915276"/>
                <a:gd name="connsiteY222" fmla="*/ 1487805 h 1920240"/>
                <a:gd name="connsiteX223" fmla="*/ 3324226 w 7915276"/>
                <a:gd name="connsiteY223" fmla="*/ 1554480 h 1920240"/>
                <a:gd name="connsiteX224" fmla="*/ 3257551 w 7915276"/>
                <a:gd name="connsiteY224" fmla="*/ 1487805 h 1920240"/>
                <a:gd name="connsiteX225" fmla="*/ 3257551 w 7915276"/>
                <a:gd name="connsiteY225" fmla="*/ 432435 h 1920240"/>
                <a:gd name="connsiteX226" fmla="*/ 3324226 w 7915276"/>
                <a:gd name="connsiteY226" fmla="*/ 365760 h 1920240"/>
                <a:gd name="connsiteX227" fmla="*/ 2600326 w 7915276"/>
                <a:gd name="connsiteY227" fmla="*/ 320040 h 1920240"/>
                <a:gd name="connsiteX228" fmla="*/ 2667001 w 7915276"/>
                <a:gd name="connsiteY228" fmla="*/ 386715 h 1920240"/>
                <a:gd name="connsiteX229" fmla="*/ 2667001 w 7915276"/>
                <a:gd name="connsiteY229" fmla="*/ 1533525 h 1920240"/>
                <a:gd name="connsiteX230" fmla="*/ 2600326 w 7915276"/>
                <a:gd name="connsiteY230" fmla="*/ 1600200 h 1920240"/>
                <a:gd name="connsiteX231" fmla="*/ 2533651 w 7915276"/>
                <a:gd name="connsiteY231" fmla="*/ 1533525 h 1920240"/>
                <a:gd name="connsiteX232" fmla="*/ 2533651 w 7915276"/>
                <a:gd name="connsiteY232" fmla="*/ 386715 h 1920240"/>
                <a:gd name="connsiteX233" fmla="*/ 2600326 w 7915276"/>
                <a:gd name="connsiteY233" fmla="*/ 320040 h 1920240"/>
                <a:gd name="connsiteX234" fmla="*/ 6762751 w 7915276"/>
                <a:gd name="connsiteY234" fmla="*/ 274320 h 1920240"/>
                <a:gd name="connsiteX235" fmla="*/ 6829426 w 7915276"/>
                <a:gd name="connsiteY235" fmla="*/ 340995 h 1920240"/>
                <a:gd name="connsiteX236" fmla="*/ 6829426 w 7915276"/>
                <a:gd name="connsiteY236" fmla="*/ 1579245 h 1920240"/>
                <a:gd name="connsiteX237" fmla="*/ 6762751 w 7915276"/>
                <a:gd name="connsiteY237" fmla="*/ 1645920 h 1920240"/>
                <a:gd name="connsiteX238" fmla="*/ 6696076 w 7915276"/>
                <a:gd name="connsiteY238" fmla="*/ 1579245 h 1920240"/>
                <a:gd name="connsiteX239" fmla="*/ 6696076 w 7915276"/>
                <a:gd name="connsiteY239" fmla="*/ 340995 h 1920240"/>
                <a:gd name="connsiteX240" fmla="*/ 6762751 w 7915276"/>
                <a:gd name="connsiteY240" fmla="*/ 274320 h 1920240"/>
                <a:gd name="connsiteX241" fmla="*/ 4772026 w 7915276"/>
                <a:gd name="connsiteY241" fmla="*/ 243458 h 1920240"/>
                <a:gd name="connsiteX242" fmla="*/ 4838701 w 7915276"/>
                <a:gd name="connsiteY242" fmla="*/ 310133 h 1920240"/>
                <a:gd name="connsiteX243" fmla="*/ 4838701 w 7915276"/>
                <a:gd name="connsiteY243" fmla="*/ 1610108 h 1920240"/>
                <a:gd name="connsiteX244" fmla="*/ 4772026 w 7915276"/>
                <a:gd name="connsiteY244" fmla="*/ 1676783 h 1920240"/>
                <a:gd name="connsiteX245" fmla="*/ 4705351 w 7915276"/>
                <a:gd name="connsiteY245" fmla="*/ 1610108 h 1920240"/>
                <a:gd name="connsiteX246" fmla="*/ 4705351 w 7915276"/>
                <a:gd name="connsiteY246" fmla="*/ 310133 h 1920240"/>
                <a:gd name="connsiteX247" fmla="*/ 4772026 w 7915276"/>
                <a:gd name="connsiteY247" fmla="*/ 243458 h 1920240"/>
                <a:gd name="connsiteX248" fmla="*/ 3143251 w 7915276"/>
                <a:gd name="connsiteY248" fmla="*/ 243458 h 1920240"/>
                <a:gd name="connsiteX249" fmla="*/ 3209926 w 7915276"/>
                <a:gd name="connsiteY249" fmla="*/ 310133 h 1920240"/>
                <a:gd name="connsiteX250" fmla="*/ 3209926 w 7915276"/>
                <a:gd name="connsiteY250" fmla="*/ 1610108 h 1920240"/>
                <a:gd name="connsiteX251" fmla="*/ 3143251 w 7915276"/>
                <a:gd name="connsiteY251" fmla="*/ 1676783 h 1920240"/>
                <a:gd name="connsiteX252" fmla="*/ 3076576 w 7915276"/>
                <a:gd name="connsiteY252" fmla="*/ 1610108 h 1920240"/>
                <a:gd name="connsiteX253" fmla="*/ 3076576 w 7915276"/>
                <a:gd name="connsiteY253" fmla="*/ 310133 h 1920240"/>
                <a:gd name="connsiteX254" fmla="*/ 3143251 w 7915276"/>
                <a:gd name="connsiteY254" fmla="*/ 243458 h 1920240"/>
                <a:gd name="connsiteX255" fmla="*/ 247651 w 7915276"/>
                <a:gd name="connsiteY255" fmla="*/ 243458 h 1920240"/>
                <a:gd name="connsiteX256" fmla="*/ 314326 w 7915276"/>
                <a:gd name="connsiteY256" fmla="*/ 310133 h 1920240"/>
                <a:gd name="connsiteX257" fmla="*/ 314326 w 7915276"/>
                <a:gd name="connsiteY257" fmla="*/ 1610108 h 1920240"/>
                <a:gd name="connsiteX258" fmla="*/ 247651 w 7915276"/>
                <a:gd name="connsiteY258" fmla="*/ 1676783 h 1920240"/>
                <a:gd name="connsiteX259" fmla="*/ 180976 w 7915276"/>
                <a:gd name="connsiteY259" fmla="*/ 1610108 h 1920240"/>
                <a:gd name="connsiteX260" fmla="*/ 180976 w 7915276"/>
                <a:gd name="connsiteY260" fmla="*/ 310133 h 1920240"/>
                <a:gd name="connsiteX261" fmla="*/ 247651 w 7915276"/>
                <a:gd name="connsiteY261" fmla="*/ 243458 h 1920240"/>
                <a:gd name="connsiteX262" fmla="*/ 6581776 w 7915276"/>
                <a:gd name="connsiteY262" fmla="*/ 182880 h 1920240"/>
                <a:gd name="connsiteX263" fmla="*/ 6648451 w 7915276"/>
                <a:gd name="connsiteY263" fmla="*/ 249555 h 1920240"/>
                <a:gd name="connsiteX264" fmla="*/ 6648451 w 7915276"/>
                <a:gd name="connsiteY264" fmla="*/ 1670685 h 1920240"/>
                <a:gd name="connsiteX265" fmla="*/ 6581776 w 7915276"/>
                <a:gd name="connsiteY265" fmla="*/ 1737360 h 1920240"/>
                <a:gd name="connsiteX266" fmla="*/ 6515101 w 7915276"/>
                <a:gd name="connsiteY266" fmla="*/ 1670685 h 1920240"/>
                <a:gd name="connsiteX267" fmla="*/ 6515101 w 7915276"/>
                <a:gd name="connsiteY267" fmla="*/ 249555 h 1920240"/>
                <a:gd name="connsiteX268" fmla="*/ 6581776 w 7915276"/>
                <a:gd name="connsiteY268" fmla="*/ 182880 h 1920240"/>
                <a:gd name="connsiteX269" fmla="*/ 3505201 w 7915276"/>
                <a:gd name="connsiteY269" fmla="*/ 182880 h 1920240"/>
                <a:gd name="connsiteX270" fmla="*/ 3571876 w 7915276"/>
                <a:gd name="connsiteY270" fmla="*/ 249555 h 1920240"/>
                <a:gd name="connsiteX271" fmla="*/ 3571876 w 7915276"/>
                <a:gd name="connsiteY271" fmla="*/ 1670685 h 1920240"/>
                <a:gd name="connsiteX272" fmla="*/ 3505201 w 7915276"/>
                <a:gd name="connsiteY272" fmla="*/ 1737360 h 1920240"/>
                <a:gd name="connsiteX273" fmla="*/ 3438526 w 7915276"/>
                <a:gd name="connsiteY273" fmla="*/ 1670685 h 1920240"/>
                <a:gd name="connsiteX274" fmla="*/ 3438526 w 7915276"/>
                <a:gd name="connsiteY274" fmla="*/ 249555 h 1920240"/>
                <a:gd name="connsiteX275" fmla="*/ 3505201 w 7915276"/>
                <a:gd name="connsiteY275" fmla="*/ 182880 h 1920240"/>
                <a:gd name="connsiteX276" fmla="*/ 4048126 w 7915276"/>
                <a:gd name="connsiteY276" fmla="*/ 137160 h 1920240"/>
                <a:gd name="connsiteX277" fmla="*/ 4114801 w 7915276"/>
                <a:gd name="connsiteY277" fmla="*/ 203835 h 1920240"/>
                <a:gd name="connsiteX278" fmla="*/ 4114801 w 7915276"/>
                <a:gd name="connsiteY278" fmla="*/ 1716405 h 1920240"/>
                <a:gd name="connsiteX279" fmla="*/ 4048126 w 7915276"/>
                <a:gd name="connsiteY279" fmla="*/ 1783080 h 1920240"/>
                <a:gd name="connsiteX280" fmla="*/ 3981451 w 7915276"/>
                <a:gd name="connsiteY280" fmla="*/ 1716405 h 1920240"/>
                <a:gd name="connsiteX281" fmla="*/ 3981451 w 7915276"/>
                <a:gd name="connsiteY281" fmla="*/ 203835 h 1920240"/>
                <a:gd name="connsiteX282" fmla="*/ 4048126 w 7915276"/>
                <a:gd name="connsiteY282" fmla="*/ 137160 h 1920240"/>
                <a:gd name="connsiteX283" fmla="*/ 2962276 w 7915276"/>
                <a:gd name="connsiteY283" fmla="*/ 137160 h 1920240"/>
                <a:gd name="connsiteX284" fmla="*/ 3028951 w 7915276"/>
                <a:gd name="connsiteY284" fmla="*/ 203835 h 1920240"/>
                <a:gd name="connsiteX285" fmla="*/ 3028951 w 7915276"/>
                <a:gd name="connsiteY285" fmla="*/ 1716405 h 1920240"/>
                <a:gd name="connsiteX286" fmla="*/ 2962276 w 7915276"/>
                <a:gd name="connsiteY286" fmla="*/ 1783080 h 1920240"/>
                <a:gd name="connsiteX287" fmla="*/ 2895601 w 7915276"/>
                <a:gd name="connsiteY287" fmla="*/ 1716405 h 1920240"/>
                <a:gd name="connsiteX288" fmla="*/ 2895601 w 7915276"/>
                <a:gd name="connsiteY288" fmla="*/ 203835 h 1920240"/>
                <a:gd name="connsiteX289" fmla="*/ 2962276 w 7915276"/>
                <a:gd name="connsiteY289" fmla="*/ 137160 h 1920240"/>
                <a:gd name="connsiteX290" fmla="*/ 2781301 w 7915276"/>
                <a:gd name="connsiteY290" fmla="*/ 91440 h 1920240"/>
                <a:gd name="connsiteX291" fmla="*/ 2847976 w 7915276"/>
                <a:gd name="connsiteY291" fmla="*/ 158115 h 1920240"/>
                <a:gd name="connsiteX292" fmla="*/ 2847976 w 7915276"/>
                <a:gd name="connsiteY292" fmla="*/ 1762125 h 1920240"/>
                <a:gd name="connsiteX293" fmla="*/ 2781301 w 7915276"/>
                <a:gd name="connsiteY293" fmla="*/ 1828800 h 1920240"/>
                <a:gd name="connsiteX294" fmla="*/ 2714626 w 7915276"/>
                <a:gd name="connsiteY294" fmla="*/ 1762125 h 1920240"/>
                <a:gd name="connsiteX295" fmla="*/ 2714626 w 7915276"/>
                <a:gd name="connsiteY295" fmla="*/ 158115 h 1920240"/>
                <a:gd name="connsiteX296" fmla="*/ 2781301 w 7915276"/>
                <a:gd name="connsiteY296" fmla="*/ 91440 h 1920240"/>
                <a:gd name="connsiteX297" fmla="*/ 6400801 w 7915276"/>
                <a:gd name="connsiteY297" fmla="*/ 0 h 1920240"/>
                <a:gd name="connsiteX298" fmla="*/ 6467476 w 7915276"/>
                <a:gd name="connsiteY298" fmla="*/ 66675 h 1920240"/>
                <a:gd name="connsiteX299" fmla="*/ 6467476 w 7915276"/>
                <a:gd name="connsiteY299" fmla="*/ 1853565 h 1920240"/>
                <a:gd name="connsiteX300" fmla="*/ 6400801 w 7915276"/>
                <a:gd name="connsiteY300" fmla="*/ 1920240 h 1920240"/>
                <a:gd name="connsiteX301" fmla="*/ 6334126 w 7915276"/>
                <a:gd name="connsiteY301" fmla="*/ 1853565 h 1920240"/>
                <a:gd name="connsiteX302" fmla="*/ 6334126 w 7915276"/>
                <a:gd name="connsiteY302" fmla="*/ 66675 h 1920240"/>
                <a:gd name="connsiteX303" fmla="*/ 6400801 w 7915276"/>
                <a:gd name="connsiteY303" fmla="*/ 0 h 1920240"/>
                <a:gd name="connsiteX304" fmla="*/ 3867151 w 7915276"/>
                <a:gd name="connsiteY304" fmla="*/ 0 h 1920240"/>
                <a:gd name="connsiteX305" fmla="*/ 3933826 w 7915276"/>
                <a:gd name="connsiteY305" fmla="*/ 66675 h 1920240"/>
                <a:gd name="connsiteX306" fmla="*/ 3933826 w 7915276"/>
                <a:gd name="connsiteY306" fmla="*/ 1853565 h 1920240"/>
                <a:gd name="connsiteX307" fmla="*/ 3867151 w 7915276"/>
                <a:gd name="connsiteY307" fmla="*/ 1920240 h 1920240"/>
                <a:gd name="connsiteX308" fmla="*/ 3800476 w 7915276"/>
                <a:gd name="connsiteY308" fmla="*/ 1853565 h 1920240"/>
                <a:gd name="connsiteX309" fmla="*/ 3800476 w 7915276"/>
                <a:gd name="connsiteY309" fmla="*/ 66675 h 1920240"/>
                <a:gd name="connsiteX310" fmla="*/ 3867151 w 7915276"/>
                <a:gd name="connsiteY310" fmla="*/ 0 h 19202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</a:cxnLst>
              <a:rect l="l" t="t" r="r" b="b"/>
              <a:pathLst>
                <a:path w="7915276" h="1920240">
                  <a:moveTo>
                    <a:pt x="5655946" y="914400"/>
                  </a:moveTo>
                  <a:lnTo>
                    <a:pt x="5697856" y="914400"/>
                  </a:lnTo>
                  <a:cubicBezTo>
                    <a:pt x="5723106" y="914400"/>
                    <a:pt x="5743576" y="934870"/>
                    <a:pt x="5743576" y="960120"/>
                  </a:cubicBezTo>
                  <a:cubicBezTo>
                    <a:pt x="5743576" y="985370"/>
                    <a:pt x="5723106" y="1005840"/>
                    <a:pt x="5697856" y="1005840"/>
                  </a:cubicBezTo>
                  <a:lnTo>
                    <a:pt x="5655946" y="1005840"/>
                  </a:lnTo>
                  <a:cubicBezTo>
                    <a:pt x="5630696" y="1005840"/>
                    <a:pt x="5610226" y="985370"/>
                    <a:pt x="5610226" y="960120"/>
                  </a:cubicBezTo>
                  <a:cubicBezTo>
                    <a:pt x="5610226" y="934870"/>
                    <a:pt x="5630696" y="914400"/>
                    <a:pt x="5655946" y="914400"/>
                  </a:cubicBezTo>
                  <a:close/>
                  <a:moveTo>
                    <a:pt x="1514477" y="868680"/>
                  </a:moveTo>
                  <a:cubicBezTo>
                    <a:pt x="1551300" y="868680"/>
                    <a:pt x="1581151" y="898531"/>
                    <a:pt x="1581151" y="935355"/>
                  </a:cubicBezTo>
                  <a:lnTo>
                    <a:pt x="1581151" y="984885"/>
                  </a:lnTo>
                  <a:cubicBezTo>
                    <a:pt x="1581151" y="1021709"/>
                    <a:pt x="1551300" y="1051560"/>
                    <a:pt x="1514477" y="1051560"/>
                  </a:cubicBezTo>
                  <a:cubicBezTo>
                    <a:pt x="1477652" y="1051560"/>
                    <a:pt x="1447801" y="1021709"/>
                    <a:pt x="1447801" y="984885"/>
                  </a:cubicBezTo>
                  <a:lnTo>
                    <a:pt x="1447801" y="935355"/>
                  </a:lnTo>
                  <a:cubicBezTo>
                    <a:pt x="1447801" y="898531"/>
                    <a:pt x="1477652" y="868680"/>
                    <a:pt x="1514477" y="868680"/>
                  </a:cubicBezTo>
                  <a:close/>
                  <a:moveTo>
                    <a:pt x="1695451" y="822960"/>
                  </a:moveTo>
                  <a:cubicBezTo>
                    <a:pt x="1732275" y="822960"/>
                    <a:pt x="1762126" y="852811"/>
                    <a:pt x="1762126" y="889635"/>
                  </a:cubicBezTo>
                  <a:lnTo>
                    <a:pt x="1762126" y="1030605"/>
                  </a:lnTo>
                  <a:cubicBezTo>
                    <a:pt x="1762126" y="1067429"/>
                    <a:pt x="1732275" y="1097280"/>
                    <a:pt x="1695451" y="1097280"/>
                  </a:cubicBezTo>
                  <a:cubicBezTo>
                    <a:pt x="1658627" y="1097280"/>
                    <a:pt x="1628777" y="1067429"/>
                    <a:pt x="1628777" y="1030605"/>
                  </a:cubicBezTo>
                  <a:lnTo>
                    <a:pt x="1628777" y="889635"/>
                  </a:lnTo>
                  <a:cubicBezTo>
                    <a:pt x="1628777" y="852811"/>
                    <a:pt x="1658627" y="822960"/>
                    <a:pt x="1695451" y="822960"/>
                  </a:cubicBezTo>
                  <a:close/>
                  <a:moveTo>
                    <a:pt x="1152526" y="822960"/>
                  </a:moveTo>
                  <a:cubicBezTo>
                    <a:pt x="1189350" y="822960"/>
                    <a:pt x="1219202" y="852811"/>
                    <a:pt x="1219202" y="889635"/>
                  </a:cubicBezTo>
                  <a:lnTo>
                    <a:pt x="1219202" y="1030605"/>
                  </a:lnTo>
                  <a:cubicBezTo>
                    <a:pt x="1219202" y="1067429"/>
                    <a:pt x="1189350" y="1097280"/>
                    <a:pt x="1152526" y="1097280"/>
                  </a:cubicBezTo>
                  <a:cubicBezTo>
                    <a:pt x="1115702" y="1097280"/>
                    <a:pt x="1085851" y="1067429"/>
                    <a:pt x="1085851" y="1030605"/>
                  </a:cubicBezTo>
                  <a:lnTo>
                    <a:pt x="1085851" y="889635"/>
                  </a:lnTo>
                  <a:cubicBezTo>
                    <a:pt x="1085851" y="852811"/>
                    <a:pt x="1115702" y="822960"/>
                    <a:pt x="1152526" y="822960"/>
                  </a:cubicBezTo>
                  <a:close/>
                  <a:moveTo>
                    <a:pt x="7848601" y="777240"/>
                  </a:moveTo>
                  <a:cubicBezTo>
                    <a:pt x="7885425" y="777240"/>
                    <a:pt x="7915276" y="807091"/>
                    <a:pt x="7915276" y="843915"/>
                  </a:cubicBezTo>
                  <a:lnTo>
                    <a:pt x="7915276" y="1076325"/>
                  </a:lnTo>
                  <a:cubicBezTo>
                    <a:pt x="7915276" y="1113149"/>
                    <a:pt x="7885425" y="1143000"/>
                    <a:pt x="7848601" y="1143000"/>
                  </a:cubicBezTo>
                  <a:cubicBezTo>
                    <a:pt x="7811777" y="1143000"/>
                    <a:pt x="7781926" y="1113149"/>
                    <a:pt x="7781926" y="1076325"/>
                  </a:cubicBezTo>
                  <a:lnTo>
                    <a:pt x="7781926" y="843915"/>
                  </a:lnTo>
                  <a:cubicBezTo>
                    <a:pt x="7781926" y="807091"/>
                    <a:pt x="7811777" y="777240"/>
                    <a:pt x="7848601" y="777240"/>
                  </a:cubicBezTo>
                  <a:close/>
                  <a:moveTo>
                    <a:pt x="1876426" y="777240"/>
                  </a:moveTo>
                  <a:cubicBezTo>
                    <a:pt x="1913250" y="777240"/>
                    <a:pt x="1943101" y="807091"/>
                    <a:pt x="1943101" y="843915"/>
                  </a:cubicBezTo>
                  <a:lnTo>
                    <a:pt x="1943101" y="1076325"/>
                  </a:lnTo>
                  <a:cubicBezTo>
                    <a:pt x="1943101" y="1113149"/>
                    <a:pt x="1913250" y="1143000"/>
                    <a:pt x="1876426" y="1143000"/>
                  </a:cubicBezTo>
                  <a:cubicBezTo>
                    <a:pt x="1839603" y="1143000"/>
                    <a:pt x="1809751" y="1113149"/>
                    <a:pt x="1809751" y="1076325"/>
                  </a:cubicBezTo>
                  <a:lnTo>
                    <a:pt x="1809751" y="843915"/>
                  </a:lnTo>
                  <a:cubicBezTo>
                    <a:pt x="1809751" y="807091"/>
                    <a:pt x="1839603" y="777240"/>
                    <a:pt x="1876426" y="777240"/>
                  </a:cubicBezTo>
                  <a:close/>
                  <a:moveTo>
                    <a:pt x="1333501" y="777240"/>
                  </a:moveTo>
                  <a:cubicBezTo>
                    <a:pt x="1370325" y="777240"/>
                    <a:pt x="1400176" y="807091"/>
                    <a:pt x="1400176" y="843915"/>
                  </a:cubicBezTo>
                  <a:lnTo>
                    <a:pt x="1400176" y="1076325"/>
                  </a:lnTo>
                  <a:cubicBezTo>
                    <a:pt x="1400176" y="1113149"/>
                    <a:pt x="1370325" y="1143000"/>
                    <a:pt x="1333501" y="1143000"/>
                  </a:cubicBezTo>
                  <a:cubicBezTo>
                    <a:pt x="1296677" y="1143000"/>
                    <a:pt x="1266826" y="1113149"/>
                    <a:pt x="1266826" y="1076325"/>
                  </a:cubicBezTo>
                  <a:lnTo>
                    <a:pt x="1266826" y="843915"/>
                  </a:lnTo>
                  <a:cubicBezTo>
                    <a:pt x="1266826" y="807091"/>
                    <a:pt x="1296677" y="777240"/>
                    <a:pt x="1333501" y="777240"/>
                  </a:cubicBezTo>
                  <a:close/>
                  <a:moveTo>
                    <a:pt x="7305676" y="731520"/>
                  </a:moveTo>
                  <a:cubicBezTo>
                    <a:pt x="7342500" y="731520"/>
                    <a:pt x="7372351" y="761371"/>
                    <a:pt x="7372351" y="798195"/>
                  </a:cubicBezTo>
                  <a:lnTo>
                    <a:pt x="7372351" y="1122045"/>
                  </a:lnTo>
                  <a:cubicBezTo>
                    <a:pt x="7372351" y="1158869"/>
                    <a:pt x="7342500" y="1188720"/>
                    <a:pt x="7305676" y="1188720"/>
                  </a:cubicBezTo>
                  <a:cubicBezTo>
                    <a:pt x="7268852" y="1188720"/>
                    <a:pt x="7239001" y="1158869"/>
                    <a:pt x="7239001" y="1122045"/>
                  </a:cubicBezTo>
                  <a:lnTo>
                    <a:pt x="7239001" y="798195"/>
                  </a:lnTo>
                  <a:cubicBezTo>
                    <a:pt x="7239001" y="761371"/>
                    <a:pt x="7268852" y="731520"/>
                    <a:pt x="7305676" y="731520"/>
                  </a:cubicBezTo>
                  <a:close/>
                  <a:moveTo>
                    <a:pt x="5314951" y="731520"/>
                  </a:moveTo>
                  <a:cubicBezTo>
                    <a:pt x="5351775" y="731520"/>
                    <a:pt x="5381626" y="761371"/>
                    <a:pt x="5381626" y="798195"/>
                  </a:cubicBezTo>
                  <a:lnTo>
                    <a:pt x="5381626" y="1122045"/>
                  </a:lnTo>
                  <a:cubicBezTo>
                    <a:pt x="5381626" y="1158869"/>
                    <a:pt x="5351775" y="1188720"/>
                    <a:pt x="5314951" y="1188720"/>
                  </a:cubicBezTo>
                  <a:cubicBezTo>
                    <a:pt x="5278127" y="1188720"/>
                    <a:pt x="5248276" y="1158869"/>
                    <a:pt x="5248276" y="1122045"/>
                  </a:cubicBezTo>
                  <a:lnTo>
                    <a:pt x="5248276" y="798195"/>
                  </a:lnTo>
                  <a:cubicBezTo>
                    <a:pt x="5248276" y="761371"/>
                    <a:pt x="5278127" y="731520"/>
                    <a:pt x="5314951" y="731520"/>
                  </a:cubicBezTo>
                  <a:close/>
                  <a:moveTo>
                    <a:pt x="2057401" y="731520"/>
                  </a:moveTo>
                  <a:cubicBezTo>
                    <a:pt x="2094225" y="731520"/>
                    <a:pt x="2124076" y="761371"/>
                    <a:pt x="2124076" y="798195"/>
                  </a:cubicBezTo>
                  <a:lnTo>
                    <a:pt x="2124076" y="1122045"/>
                  </a:lnTo>
                  <a:cubicBezTo>
                    <a:pt x="2124076" y="1158869"/>
                    <a:pt x="2094225" y="1188720"/>
                    <a:pt x="2057401" y="1188720"/>
                  </a:cubicBezTo>
                  <a:cubicBezTo>
                    <a:pt x="2020577" y="1188720"/>
                    <a:pt x="1990726" y="1158869"/>
                    <a:pt x="1990726" y="1122045"/>
                  </a:cubicBezTo>
                  <a:lnTo>
                    <a:pt x="1990726" y="798195"/>
                  </a:lnTo>
                  <a:cubicBezTo>
                    <a:pt x="1990726" y="761371"/>
                    <a:pt x="2020577" y="731520"/>
                    <a:pt x="2057401" y="731520"/>
                  </a:cubicBezTo>
                  <a:close/>
                  <a:moveTo>
                    <a:pt x="971551" y="731520"/>
                  </a:moveTo>
                  <a:cubicBezTo>
                    <a:pt x="1008376" y="731520"/>
                    <a:pt x="1038226" y="761371"/>
                    <a:pt x="1038226" y="798195"/>
                  </a:cubicBezTo>
                  <a:lnTo>
                    <a:pt x="1038226" y="1122045"/>
                  </a:lnTo>
                  <a:cubicBezTo>
                    <a:pt x="1038226" y="1158869"/>
                    <a:pt x="1008376" y="1188720"/>
                    <a:pt x="971551" y="1188720"/>
                  </a:cubicBezTo>
                  <a:cubicBezTo>
                    <a:pt x="934728" y="1188720"/>
                    <a:pt x="904876" y="1158869"/>
                    <a:pt x="904876" y="1122045"/>
                  </a:cubicBezTo>
                  <a:lnTo>
                    <a:pt x="904876" y="798195"/>
                  </a:lnTo>
                  <a:cubicBezTo>
                    <a:pt x="904876" y="761371"/>
                    <a:pt x="934728" y="731520"/>
                    <a:pt x="971551" y="731520"/>
                  </a:cubicBezTo>
                  <a:close/>
                  <a:moveTo>
                    <a:pt x="5857876" y="685800"/>
                  </a:moveTo>
                  <a:cubicBezTo>
                    <a:pt x="5894700" y="685800"/>
                    <a:pt x="5924551" y="715651"/>
                    <a:pt x="5924551" y="752475"/>
                  </a:cubicBezTo>
                  <a:lnTo>
                    <a:pt x="5924551" y="1167765"/>
                  </a:lnTo>
                  <a:cubicBezTo>
                    <a:pt x="5924551" y="1204589"/>
                    <a:pt x="5894700" y="1234440"/>
                    <a:pt x="5857876" y="1234440"/>
                  </a:cubicBezTo>
                  <a:cubicBezTo>
                    <a:pt x="5821052" y="1234440"/>
                    <a:pt x="5791201" y="1204589"/>
                    <a:pt x="5791201" y="1167765"/>
                  </a:cubicBezTo>
                  <a:lnTo>
                    <a:pt x="5791201" y="752475"/>
                  </a:lnTo>
                  <a:cubicBezTo>
                    <a:pt x="5791201" y="715651"/>
                    <a:pt x="5821052" y="685800"/>
                    <a:pt x="5857876" y="685800"/>
                  </a:cubicBezTo>
                  <a:close/>
                  <a:moveTo>
                    <a:pt x="5495926" y="685800"/>
                  </a:moveTo>
                  <a:cubicBezTo>
                    <a:pt x="5532750" y="685800"/>
                    <a:pt x="5562601" y="715651"/>
                    <a:pt x="5562601" y="752475"/>
                  </a:cubicBezTo>
                  <a:lnTo>
                    <a:pt x="5562601" y="1167765"/>
                  </a:lnTo>
                  <a:cubicBezTo>
                    <a:pt x="5562601" y="1204589"/>
                    <a:pt x="5532750" y="1234440"/>
                    <a:pt x="5495926" y="1234440"/>
                  </a:cubicBezTo>
                  <a:cubicBezTo>
                    <a:pt x="5459102" y="1234440"/>
                    <a:pt x="5429251" y="1204589"/>
                    <a:pt x="5429251" y="1167765"/>
                  </a:cubicBezTo>
                  <a:lnTo>
                    <a:pt x="5429251" y="752475"/>
                  </a:lnTo>
                  <a:cubicBezTo>
                    <a:pt x="5429251" y="715651"/>
                    <a:pt x="5459102" y="685800"/>
                    <a:pt x="5495926" y="685800"/>
                  </a:cubicBezTo>
                  <a:close/>
                  <a:moveTo>
                    <a:pt x="2238376" y="685800"/>
                  </a:moveTo>
                  <a:cubicBezTo>
                    <a:pt x="2275200" y="685800"/>
                    <a:pt x="2305051" y="715651"/>
                    <a:pt x="2305051" y="752475"/>
                  </a:cubicBezTo>
                  <a:lnTo>
                    <a:pt x="2305051" y="1167765"/>
                  </a:lnTo>
                  <a:cubicBezTo>
                    <a:pt x="2305051" y="1204589"/>
                    <a:pt x="2275200" y="1234440"/>
                    <a:pt x="2238376" y="1234440"/>
                  </a:cubicBezTo>
                  <a:cubicBezTo>
                    <a:pt x="2201552" y="1234440"/>
                    <a:pt x="2171701" y="1204589"/>
                    <a:pt x="2171701" y="1167765"/>
                  </a:cubicBezTo>
                  <a:lnTo>
                    <a:pt x="2171701" y="752475"/>
                  </a:lnTo>
                  <a:cubicBezTo>
                    <a:pt x="2171701" y="715651"/>
                    <a:pt x="2201552" y="685800"/>
                    <a:pt x="2238376" y="685800"/>
                  </a:cubicBezTo>
                  <a:close/>
                  <a:moveTo>
                    <a:pt x="609602" y="679356"/>
                  </a:moveTo>
                  <a:cubicBezTo>
                    <a:pt x="646425" y="679356"/>
                    <a:pt x="676276" y="709207"/>
                    <a:pt x="676276" y="746031"/>
                  </a:cubicBezTo>
                  <a:cubicBezTo>
                    <a:pt x="676276" y="888758"/>
                    <a:pt x="676275" y="1031484"/>
                    <a:pt x="676275" y="1174211"/>
                  </a:cubicBezTo>
                  <a:cubicBezTo>
                    <a:pt x="676275" y="1211035"/>
                    <a:pt x="646424" y="1240886"/>
                    <a:pt x="609600" y="1240886"/>
                  </a:cubicBezTo>
                  <a:lnTo>
                    <a:pt x="609602" y="1240885"/>
                  </a:lnTo>
                  <a:cubicBezTo>
                    <a:pt x="572777" y="1240885"/>
                    <a:pt x="542926" y="1211034"/>
                    <a:pt x="542926" y="1174210"/>
                  </a:cubicBezTo>
                  <a:lnTo>
                    <a:pt x="542926" y="746031"/>
                  </a:lnTo>
                  <a:cubicBezTo>
                    <a:pt x="542926" y="709207"/>
                    <a:pt x="572777" y="679356"/>
                    <a:pt x="609602" y="679356"/>
                  </a:cubicBezTo>
                  <a:close/>
                  <a:moveTo>
                    <a:pt x="6943726" y="640080"/>
                  </a:moveTo>
                  <a:cubicBezTo>
                    <a:pt x="6980550" y="640080"/>
                    <a:pt x="7010401" y="669931"/>
                    <a:pt x="7010401" y="706755"/>
                  </a:cubicBezTo>
                  <a:lnTo>
                    <a:pt x="7010401" y="1213485"/>
                  </a:lnTo>
                  <a:cubicBezTo>
                    <a:pt x="7010401" y="1250309"/>
                    <a:pt x="6980550" y="1280160"/>
                    <a:pt x="6943726" y="1280160"/>
                  </a:cubicBezTo>
                  <a:cubicBezTo>
                    <a:pt x="6906902" y="1280160"/>
                    <a:pt x="6877051" y="1250309"/>
                    <a:pt x="6877051" y="1213485"/>
                  </a:cubicBezTo>
                  <a:lnTo>
                    <a:pt x="6877051" y="706755"/>
                  </a:lnTo>
                  <a:cubicBezTo>
                    <a:pt x="6877051" y="669931"/>
                    <a:pt x="6906902" y="640080"/>
                    <a:pt x="6943726" y="640080"/>
                  </a:cubicBezTo>
                  <a:close/>
                  <a:moveTo>
                    <a:pt x="5133976" y="640080"/>
                  </a:moveTo>
                  <a:cubicBezTo>
                    <a:pt x="5170800" y="640080"/>
                    <a:pt x="5200651" y="669931"/>
                    <a:pt x="5200651" y="706755"/>
                  </a:cubicBezTo>
                  <a:lnTo>
                    <a:pt x="5200651" y="1213485"/>
                  </a:lnTo>
                  <a:cubicBezTo>
                    <a:pt x="5200651" y="1250309"/>
                    <a:pt x="5170800" y="1280160"/>
                    <a:pt x="5133976" y="1280160"/>
                  </a:cubicBezTo>
                  <a:cubicBezTo>
                    <a:pt x="5097152" y="1280160"/>
                    <a:pt x="5067301" y="1250309"/>
                    <a:pt x="5067301" y="1213485"/>
                  </a:cubicBezTo>
                  <a:lnTo>
                    <a:pt x="5067301" y="706755"/>
                  </a:lnTo>
                  <a:cubicBezTo>
                    <a:pt x="5067301" y="669931"/>
                    <a:pt x="5097152" y="640080"/>
                    <a:pt x="5133976" y="640080"/>
                  </a:cubicBezTo>
                  <a:close/>
                  <a:moveTo>
                    <a:pt x="790576" y="640080"/>
                  </a:moveTo>
                  <a:cubicBezTo>
                    <a:pt x="827400" y="640080"/>
                    <a:pt x="857251" y="669931"/>
                    <a:pt x="857251" y="706755"/>
                  </a:cubicBezTo>
                  <a:lnTo>
                    <a:pt x="857251" y="1213485"/>
                  </a:lnTo>
                  <a:cubicBezTo>
                    <a:pt x="857251" y="1250309"/>
                    <a:pt x="827400" y="1280160"/>
                    <a:pt x="790576" y="1280160"/>
                  </a:cubicBezTo>
                  <a:cubicBezTo>
                    <a:pt x="753752" y="1280160"/>
                    <a:pt x="723902" y="1250309"/>
                    <a:pt x="723902" y="1213485"/>
                  </a:cubicBezTo>
                  <a:lnTo>
                    <a:pt x="723902" y="706755"/>
                  </a:lnTo>
                  <a:cubicBezTo>
                    <a:pt x="723902" y="669931"/>
                    <a:pt x="753752" y="640080"/>
                    <a:pt x="790576" y="640080"/>
                  </a:cubicBezTo>
                  <a:close/>
                  <a:moveTo>
                    <a:pt x="7486651" y="548640"/>
                  </a:moveTo>
                  <a:cubicBezTo>
                    <a:pt x="7523475" y="548640"/>
                    <a:pt x="7553326" y="578491"/>
                    <a:pt x="7553326" y="615315"/>
                  </a:cubicBezTo>
                  <a:lnTo>
                    <a:pt x="7553326" y="1304925"/>
                  </a:lnTo>
                  <a:cubicBezTo>
                    <a:pt x="7553326" y="1341749"/>
                    <a:pt x="7523475" y="1371600"/>
                    <a:pt x="7486651" y="1371600"/>
                  </a:cubicBezTo>
                  <a:cubicBezTo>
                    <a:pt x="7449827" y="1371600"/>
                    <a:pt x="7419976" y="1341749"/>
                    <a:pt x="7419976" y="1304925"/>
                  </a:cubicBezTo>
                  <a:lnTo>
                    <a:pt x="7419976" y="615315"/>
                  </a:lnTo>
                  <a:cubicBezTo>
                    <a:pt x="7419976" y="578491"/>
                    <a:pt x="7449827" y="548640"/>
                    <a:pt x="7486651" y="548640"/>
                  </a:cubicBezTo>
                  <a:close/>
                  <a:moveTo>
                    <a:pt x="2419351" y="548640"/>
                  </a:moveTo>
                  <a:cubicBezTo>
                    <a:pt x="2456175" y="548640"/>
                    <a:pt x="2486026" y="578491"/>
                    <a:pt x="2486026" y="615315"/>
                  </a:cubicBezTo>
                  <a:lnTo>
                    <a:pt x="2486026" y="1304925"/>
                  </a:lnTo>
                  <a:cubicBezTo>
                    <a:pt x="2486026" y="1341749"/>
                    <a:pt x="2456175" y="1371600"/>
                    <a:pt x="2419351" y="1371600"/>
                  </a:cubicBezTo>
                  <a:cubicBezTo>
                    <a:pt x="2382527" y="1371600"/>
                    <a:pt x="2352676" y="1341749"/>
                    <a:pt x="2352676" y="1304925"/>
                  </a:cubicBezTo>
                  <a:lnTo>
                    <a:pt x="2352676" y="615315"/>
                  </a:lnTo>
                  <a:cubicBezTo>
                    <a:pt x="2352676" y="578491"/>
                    <a:pt x="2382527" y="548640"/>
                    <a:pt x="2419351" y="548640"/>
                  </a:cubicBezTo>
                  <a:close/>
                  <a:moveTo>
                    <a:pt x="66676" y="546281"/>
                  </a:moveTo>
                  <a:cubicBezTo>
                    <a:pt x="103501" y="546281"/>
                    <a:pt x="133352" y="576133"/>
                    <a:pt x="133352" y="612957"/>
                  </a:cubicBezTo>
                  <a:cubicBezTo>
                    <a:pt x="133352" y="844399"/>
                    <a:pt x="133351" y="1075842"/>
                    <a:pt x="133351" y="1307284"/>
                  </a:cubicBezTo>
                  <a:cubicBezTo>
                    <a:pt x="133351" y="1344108"/>
                    <a:pt x="103499" y="1373960"/>
                    <a:pt x="66676" y="1373960"/>
                  </a:cubicBezTo>
                  <a:lnTo>
                    <a:pt x="66676" y="1373959"/>
                  </a:lnTo>
                  <a:cubicBezTo>
                    <a:pt x="29853" y="1373959"/>
                    <a:pt x="0" y="1344107"/>
                    <a:pt x="0" y="1307283"/>
                  </a:cubicBezTo>
                  <a:lnTo>
                    <a:pt x="0" y="612957"/>
                  </a:lnTo>
                  <a:cubicBezTo>
                    <a:pt x="0" y="576133"/>
                    <a:pt x="29853" y="546281"/>
                    <a:pt x="66676" y="546281"/>
                  </a:cubicBezTo>
                  <a:close/>
                  <a:moveTo>
                    <a:pt x="6038851" y="502920"/>
                  </a:moveTo>
                  <a:cubicBezTo>
                    <a:pt x="6075675" y="502920"/>
                    <a:pt x="6105526" y="532771"/>
                    <a:pt x="6105526" y="569595"/>
                  </a:cubicBezTo>
                  <a:lnTo>
                    <a:pt x="6105526" y="1350645"/>
                  </a:lnTo>
                  <a:cubicBezTo>
                    <a:pt x="6105526" y="1387469"/>
                    <a:pt x="6075675" y="1417320"/>
                    <a:pt x="6038851" y="1417320"/>
                  </a:cubicBezTo>
                  <a:cubicBezTo>
                    <a:pt x="6002027" y="1417320"/>
                    <a:pt x="5972176" y="1387469"/>
                    <a:pt x="5972176" y="1350645"/>
                  </a:cubicBezTo>
                  <a:lnTo>
                    <a:pt x="5972176" y="569595"/>
                  </a:lnTo>
                  <a:cubicBezTo>
                    <a:pt x="5972176" y="532771"/>
                    <a:pt x="6002027" y="502920"/>
                    <a:pt x="6038851" y="502920"/>
                  </a:cubicBezTo>
                  <a:close/>
                  <a:moveTo>
                    <a:pt x="4591051" y="502920"/>
                  </a:moveTo>
                  <a:cubicBezTo>
                    <a:pt x="4627875" y="502920"/>
                    <a:pt x="4657726" y="532771"/>
                    <a:pt x="4657726" y="569595"/>
                  </a:cubicBezTo>
                  <a:lnTo>
                    <a:pt x="4657726" y="1350645"/>
                  </a:lnTo>
                  <a:cubicBezTo>
                    <a:pt x="4657726" y="1387469"/>
                    <a:pt x="4627875" y="1417320"/>
                    <a:pt x="4591051" y="1417320"/>
                  </a:cubicBezTo>
                  <a:cubicBezTo>
                    <a:pt x="4554227" y="1417320"/>
                    <a:pt x="4524376" y="1387469"/>
                    <a:pt x="4524376" y="1350645"/>
                  </a:cubicBezTo>
                  <a:lnTo>
                    <a:pt x="4524376" y="569595"/>
                  </a:lnTo>
                  <a:cubicBezTo>
                    <a:pt x="4524376" y="532771"/>
                    <a:pt x="4554227" y="502920"/>
                    <a:pt x="4591051" y="502920"/>
                  </a:cubicBezTo>
                  <a:close/>
                  <a:moveTo>
                    <a:pt x="4410076" y="502920"/>
                  </a:moveTo>
                  <a:cubicBezTo>
                    <a:pt x="4446900" y="502920"/>
                    <a:pt x="4476751" y="532771"/>
                    <a:pt x="4476751" y="569595"/>
                  </a:cubicBezTo>
                  <a:lnTo>
                    <a:pt x="4476751" y="1350645"/>
                  </a:lnTo>
                  <a:cubicBezTo>
                    <a:pt x="4476751" y="1387469"/>
                    <a:pt x="4446900" y="1417320"/>
                    <a:pt x="4410076" y="1417320"/>
                  </a:cubicBezTo>
                  <a:cubicBezTo>
                    <a:pt x="4373252" y="1417320"/>
                    <a:pt x="4343401" y="1387469"/>
                    <a:pt x="4343401" y="1350645"/>
                  </a:cubicBezTo>
                  <a:lnTo>
                    <a:pt x="4343401" y="569595"/>
                  </a:lnTo>
                  <a:cubicBezTo>
                    <a:pt x="4343401" y="532771"/>
                    <a:pt x="4373252" y="502920"/>
                    <a:pt x="4410076" y="502920"/>
                  </a:cubicBezTo>
                  <a:close/>
                  <a:moveTo>
                    <a:pt x="4953001" y="457200"/>
                  </a:moveTo>
                  <a:cubicBezTo>
                    <a:pt x="4989825" y="457200"/>
                    <a:pt x="5019676" y="487051"/>
                    <a:pt x="5019676" y="523875"/>
                  </a:cubicBezTo>
                  <a:lnTo>
                    <a:pt x="5019676" y="1396365"/>
                  </a:lnTo>
                  <a:cubicBezTo>
                    <a:pt x="5019676" y="1433189"/>
                    <a:pt x="4989825" y="1463040"/>
                    <a:pt x="4953001" y="1463040"/>
                  </a:cubicBezTo>
                  <a:cubicBezTo>
                    <a:pt x="4916177" y="1463040"/>
                    <a:pt x="4886326" y="1433189"/>
                    <a:pt x="4886326" y="1396365"/>
                  </a:cubicBezTo>
                  <a:lnTo>
                    <a:pt x="4886326" y="523875"/>
                  </a:lnTo>
                  <a:cubicBezTo>
                    <a:pt x="4886326" y="487051"/>
                    <a:pt x="4916177" y="457200"/>
                    <a:pt x="4953001" y="457200"/>
                  </a:cubicBezTo>
                  <a:close/>
                  <a:moveTo>
                    <a:pt x="3686176" y="457200"/>
                  </a:moveTo>
                  <a:cubicBezTo>
                    <a:pt x="3723000" y="457200"/>
                    <a:pt x="3752851" y="487051"/>
                    <a:pt x="3752851" y="523875"/>
                  </a:cubicBezTo>
                  <a:lnTo>
                    <a:pt x="3752851" y="1396365"/>
                  </a:lnTo>
                  <a:cubicBezTo>
                    <a:pt x="3752851" y="1433189"/>
                    <a:pt x="3723000" y="1463040"/>
                    <a:pt x="3686176" y="1463040"/>
                  </a:cubicBezTo>
                  <a:cubicBezTo>
                    <a:pt x="3649352" y="1463040"/>
                    <a:pt x="3619501" y="1433189"/>
                    <a:pt x="3619501" y="1396365"/>
                  </a:cubicBezTo>
                  <a:lnTo>
                    <a:pt x="3619501" y="523875"/>
                  </a:lnTo>
                  <a:cubicBezTo>
                    <a:pt x="3619501" y="487051"/>
                    <a:pt x="3649352" y="457200"/>
                    <a:pt x="3686176" y="457200"/>
                  </a:cubicBezTo>
                  <a:close/>
                  <a:moveTo>
                    <a:pt x="428626" y="427993"/>
                  </a:moveTo>
                  <a:cubicBezTo>
                    <a:pt x="465450" y="427993"/>
                    <a:pt x="495302" y="457844"/>
                    <a:pt x="495302" y="494668"/>
                  </a:cubicBezTo>
                  <a:cubicBezTo>
                    <a:pt x="495302" y="804970"/>
                    <a:pt x="495300" y="1115272"/>
                    <a:pt x="495300" y="1425574"/>
                  </a:cubicBezTo>
                  <a:cubicBezTo>
                    <a:pt x="495300" y="1462398"/>
                    <a:pt x="465449" y="1492249"/>
                    <a:pt x="428625" y="1492249"/>
                  </a:cubicBezTo>
                  <a:lnTo>
                    <a:pt x="428626" y="1492248"/>
                  </a:lnTo>
                  <a:cubicBezTo>
                    <a:pt x="391802" y="1492248"/>
                    <a:pt x="361951" y="1462397"/>
                    <a:pt x="361951" y="1425573"/>
                  </a:cubicBezTo>
                  <a:lnTo>
                    <a:pt x="361951" y="494668"/>
                  </a:lnTo>
                  <a:cubicBezTo>
                    <a:pt x="361951" y="457844"/>
                    <a:pt x="391802" y="427993"/>
                    <a:pt x="428626" y="427993"/>
                  </a:cubicBezTo>
                  <a:close/>
                  <a:moveTo>
                    <a:pt x="7124701" y="411480"/>
                  </a:moveTo>
                  <a:cubicBezTo>
                    <a:pt x="7161525" y="411480"/>
                    <a:pt x="7191376" y="441331"/>
                    <a:pt x="7191376" y="478155"/>
                  </a:cubicBezTo>
                  <a:lnTo>
                    <a:pt x="7191376" y="1442085"/>
                  </a:lnTo>
                  <a:cubicBezTo>
                    <a:pt x="7191376" y="1478909"/>
                    <a:pt x="7161525" y="1508760"/>
                    <a:pt x="7124701" y="1508760"/>
                  </a:cubicBezTo>
                  <a:cubicBezTo>
                    <a:pt x="7087877" y="1508760"/>
                    <a:pt x="7058026" y="1478909"/>
                    <a:pt x="7058026" y="1442085"/>
                  </a:cubicBezTo>
                  <a:lnTo>
                    <a:pt x="7058026" y="478155"/>
                  </a:lnTo>
                  <a:cubicBezTo>
                    <a:pt x="7058026" y="441331"/>
                    <a:pt x="7087877" y="411480"/>
                    <a:pt x="7124701" y="411480"/>
                  </a:cubicBezTo>
                  <a:close/>
                  <a:moveTo>
                    <a:pt x="7667626" y="365760"/>
                  </a:moveTo>
                  <a:cubicBezTo>
                    <a:pt x="7704450" y="365760"/>
                    <a:pt x="7734301" y="395611"/>
                    <a:pt x="7734301" y="432435"/>
                  </a:cubicBezTo>
                  <a:lnTo>
                    <a:pt x="7734301" y="1487805"/>
                  </a:lnTo>
                  <a:cubicBezTo>
                    <a:pt x="7734301" y="1524629"/>
                    <a:pt x="7704450" y="1554480"/>
                    <a:pt x="7667626" y="1554480"/>
                  </a:cubicBezTo>
                  <a:cubicBezTo>
                    <a:pt x="7630802" y="1554480"/>
                    <a:pt x="7600951" y="1524629"/>
                    <a:pt x="7600951" y="1487805"/>
                  </a:cubicBezTo>
                  <a:lnTo>
                    <a:pt x="7600951" y="432435"/>
                  </a:lnTo>
                  <a:cubicBezTo>
                    <a:pt x="7600951" y="395611"/>
                    <a:pt x="7630802" y="365760"/>
                    <a:pt x="7667626" y="365760"/>
                  </a:cubicBezTo>
                  <a:close/>
                  <a:moveTo>
                    <a:pt x="6219826" y="365760"/>
                  </a:moveTo>
                  <a:cubicBezTo>
                    <a:pt x="6256650" y="365760"/>
                    <a:pt x="6286501" y="395611"/>
                    <a:pt x="6286501" y="432435"/>
                  </a:cubicBezTo>
                  <a:lnTo>
                    <a:pt x="6286501" y="1487805"/>
                  </a:lnTo>
                  <a:cubicBezTo>
                    <a:pt x="6286501" y="1524629"/>
                    <a:pt x="6256650" y="1554480"/>
                    <a:pt x="6219826" y="1554480"/>
                  </a:cubicBezTo>
                  <a:cubicBezTo>
                    <a:pt x="6183002" y="1554480"/>
                    <a:pt x="6153151" y="1524629"/>
                    <a:pt x="6153151" y="1487805"/>
                  </a:cubicBezTo>
                  <a:lnTo>
                    <a:pt x="6153151" y="432435"/>
                  </a:lnTo>
                  <a:cubicBezTo>
                    <a:pt x="6153151" y="395611"/>
                    <a:pt x="6183002" y="365760"/>
                    <a:pt x="6219826" y="365760"/>
                  </a:cubicBezTo>
                  <a:close/>
                  <a:moveTo>
                    <a:pt x="4229101" y="365760"/>
                  </a:moveTo>
                  <a:cubicBezTo>
                    <a:pt x="4265925" y="365760"/>
                    <a:pt x="4295776" y="395611"/>
                    <a:pt x="4295776" y="432435"/>
                  </a:cubicBezTo>
                  <a:lnTo>
                    <a:pt x="4295776" y="1487805"/>
                  </a:lnTo>
                  <a:cubicBezTo>
                    <a:pt x="4295776" y="1524629"/>
                    <a:pt x="4265925" y="1554480"/>
                    <a:pt x="4229101" y="1554480"/>
                  </a:cubicBezTo>
                  <a:cubicBezTo>
                    <a:pt x="4192277" y="1554480"/>
                    <a:pt x="4162426" y="1524629"/>
                    <a:pt x="4162426" y="1487805"/>
                  </a:cubicBezTo>
                  <a:lnTo>
                    <a:pt x="4162426" y="432435"/>
                  </a:lnTo>
                  <a:cubicBezTo>
                    <a:pt x="4162426" y="395611"/>
                    <a:pt x="4192277" y="365760"/>
                    <a:pt x="4229101" y="365760"/>
                  </a:cubicBezTo>
                  <a:close/>
                  <a:moveTo>
                    <a:pt x="3324226" y="365760"/>
                  </a:moveTo>
                  <a:cubicBezTo>
                    <a:pt x="3361050" y="365760"/>
                    <a:pt x="3390901" y="395611"/>
                    <a:pt x="3390901" y="432435"/>
                  </a:cubicBezTo>
                  <a:lnTo>
                    <a:pt x="3390901" y="1487805"/>
                  </a:lnTo>
                  <a:cubicBezTo>
                    <a:pt x="3390901" y="1524629"/>
                    <a:pt x="3361050" y="1554480"/>
                    <a:pt x="3324226" y="1554480"/>
                  </a:cubicBezTo>
                  <a:cubicBezTo>
                    <a:pt x="3287402" y="1554480"/>
                    <a:pt x="3257551" y="1524629"/>
                    <a:pt x="3257551" y="1487805"/>
                  </a:cubicBezTo>
                  <a:lnTo>
                    <a:pt x="3257551" y="432435"/>
                  </a:lnTo>
                  <a:cubicBezTo>
                    <a:pt x="3257551" y="395611"/>
                    <a:pt x="3287402" y="365760"/>
                    <a:pt x="3324226" y="365760"/>
                  </a:cubicBezTo>
                  <a:close/>
                  <a:moveTo>
                    <a:pt x="2600326" y="320040"/>
                  </a:moveTo>
                  <a:cubicBezTo>
                    <a:pt x="2637150" y="320040"/>
                    <a:pt x="2667001" y="349891"/>
                    <a:pt x="2667001" y="386715"/>
                  </a:cubicBezTo>
                  <a:lnTo>
                    <a:pt x="2667001" y="1533525"/>
                  </a:lnTo>
                  <a:cubicBezTo>
                    <a:pt x="2667001" y="1570349"/>
                    <a:pt x="2637150" y="1600200"/>
                    <a:pt x="2600326" y="1600200"/>
                  </a:cubicBezTo>
                  <a:cubicBezTo>
                    <a:pt x="2563502" y="1600200"/>
                    <a:pt x="2533651" y="1570349"/>
                    <a:pt x="2533651" y="1533525"/>
                  </a:cubicBezTo>
                  <a:lnTo>
                    <a:pt x="2533651" y="386715"/>
                  </a:lnTo>
                  <a:cubicBezTo>
                    <a:pt x="2533651" y="349891"/>
                    <a:pt x="2563502" y="320040"/>
                    <a:pt x="2600326" y="320040"/>
                  </a:cubicBezTo>
                  <a:close/>
                  <a:moveTo>
                    <a:pt x="6762751" y="274320"/>
                  </a:moveTo>
                  <a:cubicBezTo>
                    <a:pt x="6799575" y="274320"/>
                    <a:pt x="6829426" y="304171"/>
                    <a:pt x="6829426" y="340995"/>
                  </a:cubicBezTo>
                  <a:lnTo>
                    <a:pt x="6829426" y="1579245"/>
                  </a:lnTo>
                  <a:cubicBezTo>
                    <a:pt x="6829426" y="1616069"/>
                    <a:pt x="6799575" y="1645920"/>
                    <a:pt x="6762751" y="1645920"/>
                  </a:cubicBezTo>
                  <a:cubicBezTo>
                    <a:pt x="6725927" y="1645920"/>
                    <a:pt x="6696076" y="1616069"/>
                    <a:pt x="6696076" y="1579245"/>
                  </a:cubicBezTo>
                  <a:lnTo>
                    <a:pt x="6696076" y="340995"/>
                  </a:lnTo>
                  <a:cubicBezTo>
                    <a:pt x="6696076" y="304171"/>
                    <a:pt x="6725927" y="274320"/>
                    <a:pt x="6762751" y="274320"/>
                  </a:cubicBezTo>
                  <a:close/>
                  <a:moveTo>
                    <a:pt x="4772026" y="243458"/>
                  </a:moveTo>
                  <a:cubicBezTo>
                    <a:pt x="4808850" y="243458"/>
                    <a:pt x="4838701" y="273309"/>
                    <a:pt x="4838701" y="310133"/>
                  </a:cubicBezTo>
                  <a:lnTo>
                    <a:pt x="4838701" y="1610108"/>
                  </a:lnTo>
                  <a:cubicBezTo>
                    <a:pt x="4838701" y="1646932"/>
                    <a:pt x="4808850" y="1676783"/>
                    <a:pt x="4772026" y="1676783"/>
                  </a:cubicBezTo>
                  <a:cubicBezTo>
                    <a:pt x="4735202" y="1676783"/>
                    <a:pt x="4705351" y="1646932"/>
                    <a:pt x="4705351" y="1610108"/>
                  </a:cubicBezTo>
                  <a:lnTo>
                    <a:pt x="4705351" y="310133"/>
                  </a:lnTo>
                  <a:cubicBezTo>
                    <a:pt x="4705351" y="273309"/>
                    <a:pt x="4735202" y="243458"/>
                    <a:pt x="4772026" y="243458"/>
                  </a:cubicBezTo>
                  <a:close/>
                  <a:moveTo>
                    <a:pt x="3143251" y="243458"/>
                  </a:moveTo>
                  <a:cubicBezTo>
                    <a:pt x="3180075" y="243458"/>
                    <a:pt x="3209926" y="273309"/>
                    <a:pt x="3209926" y="310133"/>
                  </a:cubicBezTo>
                  <a:lnTo>
                    <a:pt x="3209926" y="1610108"/>
                  </a:lnTo>
                  <a:cubicBezTo>
                    <a:pt x="3209926" y="1646932"/>
                    <a:pt x="3180075" y="1676783"/>
                    <a:pt x="3143251" y="1676783"/>
                  </a:cubicBezTo>
                  <a:cubicBezTo>
                    <a:pt x="3106427" y="1676783"/>
                    <a:pt x="3076576" y="1646932"/>
                    <a:pt x="3076576" y="1610108"/>
                  </a:cubicBezTo>
                  <a:lnTo>
                    <a:pt x="3076576" y="310133"/>
                  </a:lnTo>
                  <a:cubicBezTo>
                    <a:pt x="3076576" y="273309"/>
                    <a:pt x="3106427" y="243458"/>
                    <a:pt x="3143251" y="243458"/>
                  </a:cubicBezTo>
                  <a:close/>
                  <a:moveTo>
                    <a:pt x="247651" y="243458"/>
                  </a:moveTo>
                  <a:cubicBezTo>
                    <a:pt x="284475" y="243458"/>
                    <a:pt x="314326" y="273309"/>
                    <a:pt x="314326" y="310133"/>
                  </a:cubicBezTo>
                  <a:lnTo>
                    <a:pt x="314326" y="1610108"/>
                  </a:lnTo>
                  <a:cubicBezTo>
                    <a:pt x="314326" y="1646932"/>
                    <a:pt x="284475" y="1676783"/>
                    <a:pt x="247651" y="1676783"/>
                  </a:cubicBezTo>
                  <a:cubicBezTo>
                    <a:pt x="210828" y="1676783"/>
                    <a:pt x="180976" y="1646932"/>
                    <a:pt x="180976" y="1610108"/>
                  </a:cubicBezTo>
                  <a:lnTo>
                    <a:pt x="180976" y="310133"/>
                  </a:lnTo>
                  <a:cubicBezTo>
                    <a:pt x="180976" y="273309"/>
                    <a:pt x="210828" y="243458"/>
                    <a:pt x="247651" y="243458"/>
                  </a:cubicBezTo>
                  <a:close/>
                  <a:moveTo>
                    <a:pt x="6581776" y="182880"/>
                  </a:moveTo>
                  <a:cubicBezTo>
                    <a:pt x="6618600" y="182880"/>
                    <a:pt x="6648451" y="212731"/>
                    <a:pt x="6648451" y="249555"/>
                  </a:cubicBezTo>
                  <a:lnTo>
                    <a:pt x="6648451" y="1670685"/>
                  </a:lnTo>
                  <a:cubicBezTo>
                    <a:pt x="6648451" y="1707509"/>
                    <a:pt x="6618600" y="1737360"/>
                    <a:pt x="6581776" y="1737360"/>
                  </a:cubicBezTo>
                  <a:cubicBezTo>
                    <a:pt x="6544952" y="1737360"/>
                    <a:pt x="6515101" y="1707509"/>
                    <a:pt x="6515101" y="1670685"/>
                  </a:cubicBezTo>
                  <a:lnTo>
                    <a:pt x="6515101" y="249555"/>
                  </a:lnTo>
                  <a:cubicBezTo>
                    <a:pt x="6515101" y="212731"/>
                    <a:pt x="6544952" y="182880"/>
                    <a:pt x="6581776" y="182880"/>
                  </a:cubicBezTo>
                  <a:close/>
                  <a:moveTo>
                    <a:pt x="3505201" y="182880"/>
                  </a:moveTo>
                  <a:cubicBezTo>
                    <a:pt x="3542025" y="182880"/>
                    <a:pt x="3571876" y="212731"/>
                    <a:pt x="3571876" y="249555"/>
                  </a:cubicBezTo>
                  <a:lnTo>
                    <a:pt x="3571876" y="1670685"/>
                  </a:lnTo>
                  <a:cubicBezTo>
                    <a:pt x="3571876" y="1707509"/>
                    <a:pt x="3542025" y="1737360"/>
                    <a:pt x="3505201" y="1737360"/>
                  </a:cubicBezTo>
                  <a:cubicBezTo>
                    <a:pt x="3468377" y="1737360"/>
                    <a:pt x="3438526" y="1707509"/>
                    <a:pt x="3438526" y="1670685"/>
                  </a:cubicBezTo>
                  <a:lnTo>
                    <a:pt x="3438526" y="249555"/>
                  </a:lnTo>
                  <a:cubicBezTo>
                    <a:pt x="3438526" y="212731"/>
                    <a:pt x="3468377" y="182880"/>
                    <a:pt x="3505201" y="182880"/>
                  </a:cubicBezTo>
                  <a:close/>
                  <a:moveTo>
                    <a:pt x="4048126" y="137160"/>
                  </a:moveTo>
                  <a:cubicBezTo>
                    <a:pt x="4084950" y="137160"/>
                    <a:pt x="4114801" y="167011"/>
                    <a:pt x="4114801" y="203835"/>
                  </a:cubicBezTo>
                  <a:lnTo>
                    <a:pt x="4114801" y="1716405"/>
                  </a:lnTo>
                  <a:cubicBezTo>
                    <a:pt x="4114801" y="1753229"/>
                    <a:pt x="4084950" y="1783080"/>
                    <a:pt x="4048126" y="1783080"/>
                  </a:cubicBezTo>
                  <a:cubicBezTo>
                    <a:pt x="4011302" y="1783080"/>
                    <a:pt x="3981451" y="1753229"/>
                    <a:pt x="3981451" y="1716405"/>
                  </a:cubicBezTo>
                  <a:lnTo>
                    <a:pt x="3981451" y="203835"/>
                  </a:lnTo>
                  <a:cubicBezTo>
                    <a:pt x="3981451" y="167011"/>
                    <a:pt x="4011302" y="137160"/>
                    <a:pt x="4048126" y="137160"/>
                  </a:cubicBezTo>
                  <a:close/>
                  <a:moveTo>
                    <a:pt x="2962276" y="137160"/>
                  </a:moveTo>
                  <a:cubicBezTo>
                    <a:pt x="2999100" y="137160"/>
                    <a:pt x="3028951" y="167011"/>
                    <a:pt x="3028951" y="203835"/>
                  </a:cubicBezTo>
                  <a:lnTo>
                    <a:pt x="3028951" y="1716405"/>
                  </a:lnTo>
                  <a:cubicBezTo>
                    <a:pt x="3028951" y="1753229"/>
                    <a:pt x="2999100" y="1783080"/>
                    <a:pt x="2962276" y="1783080"/>
                  </a:cubicBezTo>
                  <a:cubicBezTo>
                    <a:pt x="2925452" y="1783080"/>
                    <a:pt x="2895601" y="1753229"/>
                    <a:pt x="2895601" y="1716405"/>
                  </a:cubicBezTo>
                  <a:lnTo>
                    <a:pt x="2895601" y="203835"/>
                  </a:lnTo>
                  <a:cubicBezTo>
                    <a:pt x="2895601" y="167011"/>
                    <a:pt x="2925452" y="137160"/>
                    <a:pt x="2962276" y="137160"/>
                  </a:cubicBezTo>
                  <a:close/>
                  <a:moveTo>
                    <a:pt x="2781301" y="91440"/>
                  </a:moveTo>
                  <a:cubicBezTo>
                    <a:pt x="2818125" y="91440"/>
                    <a:pt x="2847976" y="121291"/>
                    <a:pt x="2847976" y="158115"/>
                  </a:cubicBezTo>
                  <a:lnTo>
                    <a:pt x="2847976" y="1762125"/>
                  </a:lnTo>
                  <a:cubicBezTo>
                    <a:pt x="2847976" y="1798949"/>
                    <a:pt x="2818125" y="1828800"/>
                    <a:pt x="2781301" y="1828800"/>
                  </a:cubicBezTo>
                  <a:cubicBezTo>
                    <a:pt x="2744477" y="1828800"/>
                    <a:pt x="2714626" y="1798949"/>
                    <a:pt x="2714626" y="1762125"/>
                  </a:cubicBezTo>
                  <a:lnTo>
                    <a:pt x="2714626" y="158115"/>
                  </a:lnTo>
                  <a:cubicBezTo>
                    <a:pt x="2714626" y="121291"/>
                    <a:pt x="2744477" y="91440"/>
                    <a:pt x="2781301" y="91440"/>
                  </a:cubicBezTo>
                  <a:close/>
                  <a:moveTo>
                    <a:pt x="6400801" y="0"/>
                  </a:moveTo>
                  <a:cubicBezTo>
                    <a:pt x="6437625" y="0"/>
                    <a:pt x="6467476" y="29851"/>
                    <a:pt x="6467476" y="66675"/>
                  </a:cubicBezTo>
                  <a:lnTo>
                    <a:pt x="6467476" y="1853565"/>
                  </a:lnTo>
                  <a:cubicBezTo>
                    <a:pt x="6467476" y="1890389"/>
                    <a:pt x="6437625" y="1920240"/>
                    <a:pt x="6400801" y="1920240"/>
                  </a:cubicBezTo>
                  <a:cubicBezTo>
                    <a:pt x="6363977" y="1920240"/>
                    <a:pt x="6334126" y="1890389"/>
                    <a:pt x="6334126" y="1853565"/>
                  </a:cubicBezTo>
                  <a:lnTo>
                    <a:pt x="6334126" y="66675"/>
                  </a:lnTo>
                  <a:cubicBezTo>
                    <a:pt x="6334126" y="29851"/>
                    <a:pt x="6363977" y="0"/>
                    <a:pt x="6400801" y="0"/>
                  </a:cubicBezTo>
                  <a:close/>
                  <a:moveTo>
                    <a:pt x="3867151" y="0"/>
                  </a:moveTo>
                  <a:cubicBezTo>
                    <a:pt x="3903975" y="0"/>
                    <a:pt x="3933826" y="29851"/>
                    <a:pt x="3933826" y="66675"/>
                  </a:cubicBezTo>
                  <a:lnTo>
                    <a:pt x="3933826" y="1853565"/>
                  </a:lnTo>
                  <a:cubicBezTo>
                    <a:pt x="3933826" y="1890389"/>
                    <a:pt x="3903975" y="1920240"/>
                    <a:pt x="3867151" y="1920240"/>
                  </a:cubicBezTo>
                  <a:cubicBezTo>
                    <a:pt x="3830327" y="1920240"/>
                    <a:pt x="3800476" y="1890389"/>
                    <a:pt x="3800476" y="1853565"/>
                  </a:cubicBezTo>
                  <a:lnTo>
                    <a:pt x="3800476" y="66675"/>
                  </a:lnTo>
                  <a:cubicBezTo>
                    <a:pt x="3800476" y="29851"/>
                    <a:pt x="3830327" y="0"/>
                    <a:pt x="3867151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50" name="Rectangle 2">
            <a:extLst>
              <a:ext uri="{FF2B5EF4-FFF2-40B4-BE49-F238E27FC236}">
                <a16:creationId xmlns:a16="http://schemas.microsoft.com/office/drawing/2014/main" id="{0E080837-E5E2-4A7B-82C5-45897F0D23B1}"/>
              </a:ext>
            </a:extLst>
          </p:cNvPr>
          <p:cNvSpPr/>
          <p:nvPr/>
        </p:nvSpPr>
        <p:spPr>
          <a:xfrm>
            <a:off x="1913342" y="3987408"/>
            <a:ext cx="5602066" cy="1198925"/>
          </a:xfrm>
          <a:prstGeom prst="rect">
            <a:avLst/>
          </a:prstGeom>
          <a:solidFill>
            <a:schemeClr val="bg1"/>
          </a:solidFill>
          <a:ln w="25400">
            <a:solidFill>
              <a:srgbClr val="B982D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 dirty="0"/>
          </a:p>
        </p:txBody>
      </p:sp>
      <p:sp>
        <p:nvSpPr>
          <p:cNvPr id="51" name="Rectangle 3">
            <a:extLst>
              <a:ext uri="{FF2B5EF4-FFF2-40B4-BE49-F238E27FC236}">
                <a16:creationId xmlns:a16="http://schemas.microsoft.com/office/drawing/2014/main" id="{D432042C-6363-4A53-B039-A7F2CA2A86E0}"/>
              </a:ext>
            </a:extLst>
          </p:cNvPr>
          <p:cNvSpPr/>
          <p:nvPr/>
        </p:nvSpPr>
        <p:spPr>
          <a:xfrm>
            <a:off x="2019463" y="4096435"/>
            <a:ext cx="717818" cy="909108"/>
          </a:xfrm>
          <a:prstGeom prst="rect">
            <a:avLst/>
          </a:prstGeom>
          <a:solidFill>
            <a:srgbClr val="B982D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>
              <a:solidFill>
                <a:schemeClr val="accent1"/>
              </a:solidFill>
            </a:endParaRPr>
          </a:p>
        </p:txBody>
      </p:sp>
      <p:sp>
        <p:nvSpPr>
          <p:cNvPr id="52" name="TextBox 5">
            <a:extLst>
              <a:ext uri="{FF2B5EF4-FFF2-40B4-BE49-F238E27FC236}">
                <a16:creationId xmlns:a16="http://schemas.microsoft.com/office/drawing/2014/main" id="{1E153886-B2C7-4150-84EF-D1C9DDA32079}"/>
              </a:ext>
            </a:extLst>
          </p:cNvPr>
          <p:cNvSpPr txBox="1"/>
          <p:nvPr/>
        </p:nvSpPr>
        <p:spPr>
          <a:xfrm>
            <a:off x="2970049" y="4375268"/>
            <a:ext cx="454535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cs typeface="Arial" pitchFamily="34" charset="0"/>
              </a:rPr>
              <a:t>確定知道科法所與其他的區別</a:t>
            </a:r>
            <a:endParaRPr lang="en-US" altLang="zh-TW" sz="2400" dirty="0">
              <a:solidFill>
                <a:schemeClr val="tx1">
                  <a:lumMod val="75000"/>
                  <a:lumOff val="25000"/>
                </a:schemeClr>
              </a:solidFill>
              <a:latin typeface="微軟正黑體" panose="020B0604030504040204" pitchFamily="34" charset="-120"/>
              <a:cs typeface="Arial" pitchFamily="34" charset="0"/>
            </a:endParaRPr>
          </a:p>
          <a:p>
            <a:r>
              <a:rPr lang="zh-TW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cs typeface="Arial" pitchFamily="34" charset="0"/>
              </a:rPr>
              <a:t>確定自己能好好修完三年的課</a:t>
            </a:r>
            <a:endParaRPr lang="ko-KR" altLang="en-US" sz="2400" dirty="0">
              <a:solidFill>
                <a:schemeClr val="tx1">
                  <a:lumMod val="75000"/>
                  <a:lumOff val="25000"/>
                </a:schemeClr>
              </a:solidFill>
              <a:latin typeface="微軟正黑體" panose="020B0604030504040204" pitchFamily="34" charset="-120"/>
              <a:cs typeface="Arial" pitchFamily="34" charset="0"/>
            </a:endParaRPr>
          </a:p>
        </p:txBody>
      </p:sp>
      <p:sp>
        <p:nvSpPr>
          <p:cNvPr id="53" name="TextBox 6">
            <a:extLst>
              <a:ext uri="{FF2B5EF4-FFF2-40B4-BE49-F238E27FC236}">
                <a16:creationId xmlns:a16="http://schemas.microsoft.com/office/drawing/2014/main" id="{5F3E27E6-6833-4099-A059-6183265050F6}"/>
              </a:ext>
            </a:extLst>
          </p:cNvPr>
          <p:cNvSpPr txBox="1"/>
          <p:nvPr/>
        </p:nvSpPr>
        <p:spPr>
          <a:xfrm>
            <a:off x="2827378" y="4037686"/>
            <a:ext cx="4545359" cy="461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對科法所的認識與時間安排</a:t>
            </a:r>
            <a:endParaRPr lang="ko-KR" altLang="en-US" sz="24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56" name="Rectangle 2">
            <a:extLst>
              <a:ext uri="{FF2B5EF4-FFF2-40B4-BE49-F238E27FC236}">
                <a16:creationId xmlns:a16="http://schemas.microsoft.com/office/drawing/2014/main" id="{BEC7AC5A-8513-4FCF-AD42-D65D517432E7}"/>
              </a:ext>
            </a:extLst>
          </p:cNvPr>
          <p:cNvSpPr/>
          <p:nvPr/>
        </p:nvSpPr>
        <p:spPr>
          <a:xfrm>
            <a:off x="5432922" y="5325590"/>
            <a:ext cx="5602066" cy="1198925"/>
          </a:xfrm>
          <a:prstGeom prst="rect">
            <a:avLst/>
          </a:prstGeom>
          <a:solidFill>
            <a:schemeClr val="bg1"/>
          </a:solidFill>
          <a:ln w="25400">
            <a:solidFill>
              <a:srgbClr val="EE6CC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 dirty="0"/>
          </a:p>
        </p:txBody>
      </p:sp>
      <p:sp>
        <p:nvSpPr>
          <p:cNvPr id="57" name="Rectangle 3">
            <a:extLst>
              <a:ext uri="{FF2B5EF4-FFF2-40B4-BE49-F238E27FC236}">
                <a16:creationId xmlns:a16="http://schemas.microsoft.com/office/drawing/2014/main" id="{E372F492-4852-4A10-BF1A-D0E6343169B5}"/>
              </a:ext>
            </a:extLst>
          </p:cNvPr>
          <p:cNvSpPr/>
          <p:nvPr/>
        </p:nvSpPr>
        <p:spPr>
          <a:xfrm>
            <a:off x="5539043" y="5434617"/>
            <a:ext cx="717818" cy="909108"/>
          </a:xfrm>
          <a:prstGeom prst="rect">
            <a:avLst/>
          </a:prstGeom>
          <a:solidFill>
            <a:srgbClr val="EE6CC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>
              <a:solidFill>
                <a:schemeClr val="accent1"/>
              </a:solidFill>
            </a:endParaRPr>
          </a:p>
        </p:txBody>
      </p:sp>
      <p:sp>
        <p:nvSpPr>
          <p:cNvPr id="58" name="TextBox 5">
            <a:extLst>
              <a:ext uri="{FF2B5EF4-FFF2-40B4-BE49-F238E27FC236}">
                <a16:creationId xmlns:a16="http://schemas.microsoft.com/office/drawing/2014/main" id="{0EBDA78D-D30A-46BB-961D-15984CAF806F}"/>
              </a:ext>
            </a:extLst>
          </p:cNvPr>
          <p:cNvSpPr txBox="1"/>
          <p:nvPr/>
        </p:nvSpPr>
        <p:spPr>
          <a:xfrm>
            <a:off x="6606013" y="5734357"/>
            <a:ext cx="454535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cs typeface="Arial" pitchFamily="34" charset="0"/>
              </a:rPr>
              <a:t>廣泛閱讀相關資料</a:t>
            </a:r>
            <a:endParaRPr lang="en-US" altLang="zh-TW" sz="2400" dirty="0">
              <a:solidFill>
                <a:schemeClr val="tx1">
                  <a:lumMod val="75000"/>
                  <a:lumOff val="25000"/>
                </a:schemeClr>
              </a:solidFill>
              <a:latin typeface="微軟正黑體" panose="020B0604030504040204" pitchFamily="34" charset="-120"/>
              <a:cs typeface="Arial" pitchFamily="34" charset="0"/>
            </a:endParaRPr>
          </a:p>
          <a:p>
            <a:r>
              <a:rPr lang="zh-TW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cs typeface="Arial" pitchFamily="34" charset="0"/>
              </a:rPr>
              <a:t>用淺顯的說法解釋術語</a:t>
            </a:r>
            <a:endParaRPr lang="ko-KR" altLang="en-US" sz="2400" dirty="0">
              <a:solidFill>
                <a:schemeClr val="tx1">
                  <a:lumMod val="75000"/>
                  <a:lumOff val="25000"/>
                </a:schemeClr>
              </a:solidFill>
              <a:latin typeface="微軟正黑體" panose="020B0604030504040204" pitchFamily="34" charset="-120"/>
              <a:cs typeface="Arial" pitchFamily="34" charset="0"/>
            </a:endParaRPr>
          </a:p>
        </p:txBody>
      </p:sp>
      <p:sp>
        <p:nvSpPr>
          <p:cNvPr id="59" name="TextBox 6">
            <a:extLst>
              <a:ext uri="{FF2B5EF4-FFF2-40B4-BE49-F238E27FC236}">
                <a16:creationId xmlns:a16="http://schemas.microsoft.com/office/drawing/2014/main" id="{60D241E4-D163-417D-9302-EDFE485329DB}"/>
              </a:ext>
            </a:extLst>
          </p:cNvPr>
          <p:cNvSpPr txBox="1"/>
          <p:nvPr/>
        </p:nvSpPr>
        <p:spPr>
          <a:xfrm>
            <a:off x="6340318" y="5362621"/>
            <a:ext cx="4545359" cy="461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針對研究計畫的準備</a:t>
            </a:r>
            <a:endParaRPr lang="ko-KR" altLang="en-US" sz="24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735F7F3-C1B5-4B60-A00A-4EB618DDFB5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23529" y="339509"/>
            <a:ext cx="11573197" cy="724247"/>
          </a:xfrm>
        </p:spPr>
        <p:txBody>
          <a:bodyPr/>
          <a:lstStyle/>
          <a:p>
            <a:r>
              <a:rPr lang="zh-TW" altLang="en-US" dirty="0"/>
              <a:t>面試</a:t>
            </a:r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9126433-CEA9-460E-AAD1-4B504C7F4890}"/>
              </a:ext>
            </a:extLst>
          </p:cNvPr>
          <p:cNvSpPr/>
          <p:nvPr/>
        </p:nvSpPr>
        <p:spPr>
          <a:xfrm>
            <a:off x="1279741" y="1215156"/>
            <a:ext cx="5602066" cy="1198925"/>
          </a:xfrm>
          <a:prstGeom prst="rect">
            <a:avLst/>
          </a:prstGeom>
          <a:solidFill>
            <a:schemeClr val="bg1"/>
          </a:solidFill>
          <a:ln w="254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C6696F2-774F-4FD2-9647-7A42A92ABDFB}"/>
              </a:ext>
            </a:extLst>
          </p:cNvPr>
          <p:cNvSpPr/>
          <p:nvPr/>
        </p:nvSpPr>
        <p:spPr>
          <a:xfrm>
            <a:off x="1385862" y="1324183"/>
            <a:ext cx="717818" cy="9091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>
              <a:solidFill>
                <a:schemeClr val="accent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92B3323-6696-4ED0-9436-E0471F99DB34}"/>
              </a:ext>
            </a:extLst>
          </p:cNvPr>
          <p:cNvSpPr txBox="1"/>
          <p:nvPr/>
        </p:nvSpPr>
        <p:spPr>
          <a:xfrm>
            <a:off x="2484644" y="1796288"/>
            <a:ext cx="45453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itchFamily="34" charset="0"/>
              </a:rPr>
              <a:t>動機、決心、認知</a:t>
            </a:r>
            <a:endParaRPr lang="ko-KR" altLang="en-US" sz="2400" dirty="0">
              <a:solidFill>
                <a:schemeClr val="tx1">
                  <a:lumMod val="75000"/>
                  <a:lumOff val="25000"/>
                </a:schemeClr>
              </a:solidFill>
              <a:latin typeface="微軟正黑體" panose="020B0604030504040204" pitchFamily="34" charset="-120"/>
              <a:cs typeface="Arial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13E1705-874A-4A49-8ED5-64B4B036CEA9}"/>
              </a:ext>
            </a:extLst>
          </p:cNvPr>
          <p:cNvSpPr txBox="1"/>
          <p:nvPr/>
        </p:nvSpPr>
        <p:spPr>
          <a:xfrm>
            <a:off x="2187137" y="1326835"/>
            <a:ext cx="4545359" cy="461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一分鐘自我介紹</a:t>
            </a:r>
            <a:endParaRPr lang="ko-KR" altLang="en-US" sz="24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64" name="Round Same Side Corner Rectangle 8">
            <a:extLst>
              <a:ext uri="{FF2B5EF4-FFF2-40B4-BE49-F238E27FC236}">
                <a16:creationId xmlns:a16="http://schemas.microsoft.com/office/drawing/2014/main" id="{3EE4106B-E509-4EFC-A5CA-88A3011034BD}"/>
              </a:ext>
            </a:extLst>
          </p:cNvPr>
          <p:cNvSpPr/>
          <p:nvPr/>
        </p:nvSpPr>
        <p:spPr>
          <a:xfrm>
            <a:off x="1483550" y="1526878"/>
            <a:ext cx="522441" cy="523242"/>
          </a:xfrm>
          <a:custGeom>
            <a:avLst/>
            <a:gdLst/>
            <a:ahLst/>
            <a:cxnLst/>
            <a:rect l="l" t="t" r="r" b="b"/>
            <a:pathLst>
              <a:path w="3197597" h="3202496">
                <a:moveTo>
                  <a:pt x="601421" y="1611393"/>
                </a:moveTo>
                <a:lnTo>
                  <a:pt x="2596176" y="1611393"/>
                </a:lnTo>
                <a:cubicBezTo>
                  <a:pt x="2928331" y="1611393"/>
                  <a:pt x="3197594" y="1880656"/>
                  <a:pt x="3197594" y="2212811"/>
                </a:cubicBezTo>
                <a:lnTo>
                  <a:pt x="3197594" y="2776360"/>
                </a:lnTo>
                <a:lnTo>
                  <a:pt x="3197597" y="2776360"/>
                </a:lnTo>
                <a:lnTo>
                  <a:pt x="3197597" y="2914824"/>
                </a:lnTo>
                <a:lnTo>
                  <a:pt x="3197198" y="2914824"/>
                </a:lnTo>
                <a:lnTo>
                  <a:pt x="3197198" y="3202496"/>
                </a:lnTo>
                <a:lnTo>
                  <a:pt x="398" y="3202496"/>
                </a:lnTo>
                <a:lnTo>
                  <a:pt x="398" y="2914824"/>
                </a:lnTo>
                <a:lnTo>
                  <a:pt x="0" y="2914824"/>
                </a:lnTo>
                <a:lnTo>
                  <a:pt x="0" y="2212811"/>
                </a:lnTo>
                <a:cubicBezTo>
                  <a:pt x="0" y="1880656"/>
                  <a:pt x="269266" y="1611393"/>
                  <a:pt x="601421" y="1611393"/>
                </a:cubicBezTo>
                <a:close/>
                <a:moveTo>
                  <a:pt x="1598801" y="0"/>
                </a:moveTo>
                <a:cubicBezTo>
                  <a:pt x="1998649" y="0"/>
                  <a:pt x="2322791" y="324142"/>
                  <a:pt x="2322791" y="723993"/>
                </a:cubicBezTo>
                <a:cubicBezTo>
                  <a:pt x="2322791" y="1123843"/>
                  <a:pt x="1998649" y="1447985"/>
                  <a:pt x="1598801" y="1447985"/>
                </a:cubicBezTo>
                <a:cubicBezTo>
                  <a:pt x="1198951" y="1447985"/>
                  <a:pt x="874809" y="1123843"/>
                  <a:pt x="874809" y="723993"/>
                </a:cubicBezTo>
                <a:cubicBezTo>
                  <a:pt x="874809" y="324142"/>
                  <a:pt x="1198951" y="0"/>
                  <a:pt x="159880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65" name="Rounded Rectangle 40">
            <a:extLst>
              <a:ext uri="{FF2B5EF4-FFF2-40B4-BE49-F238E27FC236}">
                <a16:creationId xmlns:a16="http://schemas.microsoft.com/office/drawing/2014/main" id="{F6F8910C-E4BD-4C18-A85A-5B8C15637317}"/>
              </a:ext>
            </a:extLst>
          </p:cNvPr>
          <p:cNvSpPr/>
          <p:nvPr/>
        </p:nvSpPr>
        <p:spPr>
          <a:xfrm rot="2942052">
            <a:off x="4906389" y="3026196"/>
            <a:ext cx="462604" cy="492140"/>
          </a:xfrm>
          <a:custGeom>
            <a:avLst/>
            <a:gdLst/>
            <a:ahLst/>
            <a:cxnLst/>
            <a:rect l="l" t="t" r="r" b="b"/>
            <a:pathLst>
              <a:path w="3011706" h="3204001">
                <a:moveTo>
                  <a:pt x="2432249" y="1011942"/>
                </a:moveTo>
                <a:cubicBezTo>
                  <a:pt x="2423608" y="1019482"/>
                  <a:pt x="2416303" y="1028841"/>
                  <a:pt x="2410966" y="1039800"/>
                </a:cubicBezTo>
                <a:lnTo>
                  <a:pt x="1969837" y="1945620"/>
                </a:lnTo>
                <a:cubicBezTo>
                  <a:pt x="1948488" y="1989457"/>
                  <a:pt x="1966719" y="2042300"/>
                  <a:pt x="2010556" y="2063648"/>
                </a:cubicBezTo>
                <a:cubicBezTo>
                  <a:pt x="2054392" y="2084996"/>
                  <a:pt x="2107235" y="2066766"/>
                  <a:pt x="2128583" y="2022929"/>
                </a:cubicBezTo>
                <a:lnTo>
                  <a:pt x="2569712" y="1117109"/>
                </a:lnTo>
                <a:cubicBezTo>
                  <a:pt x="2591061" y="1073271"/>
                  <a:pt x="2572830" y="1020430"/>
                  <a:pt x="2528993" y="999081"/>
                </a:cubicBezTo>
                <a:cubicBezTo>
                  <a:pt x="2496115" y="983070"/>
                  <a:pt x="2458172" y="989322"/>
                  <a:pt x="2432249" y="1011942"/>
                </a:cubicBezTo>
                <a:close/>
                <a:moveTo>
                  <a:pt x="1709549" y="1044955"/>
                </a:moveTo>
                <a:cubicBezTo>
                  <a:pt x="1978186" y="735551"/>
                  <a:pt x="2446780" y="702502"/>
                  <a:pt x="2756184" y="971139"/>
                </a:cubicBezTo>
                <a:cubicBezTo>
                  <a:pt x="3065588" y="1239776"/>
                  <a:pt x="3098636" y="1708370"/>
                  <a:pt x="2830000" y="2017774"/>
                </a:cubicBezTo>
                <a:cubicBezTo>
                  <a:pt x="2561363" y="2327178"/>
                  <a:pt x="2092769" y="2360227"/>
                  <a:pt x="1783365" y="2091590"/>
                </a:cubicBezTo>
                <a:cubicBezTo>
                  <a:pt x="1473960" y="1822953"/>
                  <a:pt x="1440912" y="1354359"/>
                  <a:pt x="1709549" y="1044955"/>
                </a:cubicBezTo>
                <a:close/>
                <a:moveTo>
                  <a:pt x="208197" y="1872243"/>
                </a:moveTo>
                <a:cubicBezTo>
                  <a:pt x="195168" y="1885273"/>
                  <a:pt x="187109" y="1903273"/>
                  <a:pt x="187109" y="1923155"/>
                </a:cubicBezTo>
                <a:lnTo>
                  <a:pt x="187109" y="2715155"/>
                </a:lnTo>
                <a:cubicBezTo>
                  <a:pt x="187109" y="2754920"/>
                  <a:pt x="219344" y="2787155"/>
                  <a:pt x="259109" y="2787155"/>
                </a:cubicBezTo>
                <a:cubicBezTo>
                  <a:pt x="298874" y="2787155"/>
                  <a:pt x="331109" y="2754920"/>
                  <a:pt x="331109" y="2715155"/>
                </a:cubicBezTo>
                <a:lnTo>
                  <a:pt x="331109" y="1923155"/>
                </a:lnTo>
                <a:cubicBezTo>
                  <a:pt x="331109" y="1883390"/>
                  <a:pt x="298874" y="1851155"/>
                  <a:pt x="259109" y="1851155"/>
                </a:cubicBezTo>
                <a:cubicBezTo>
                  <a:pt x="239226" y="1851156"/>
                  <a:pt x="221226" y="1859214"/>
                  <a:pt x="208197" y="1872243"/>
                </a:cubicBezTo>
                <a:close/>
                <a:moveTo>
                  <a:pt x="0" y="1625202"/>
                </a:moveTo>
                <a:cubicBezTo>
                  <a:pt x="418057" y="1737228"/>
                  <a:pt x="858998" y="1737384"/>
                  <a:pt x="1277606" y="1625336"/>
                </a:cubicBezTo>
                <a:cubicBezTo>
                  <a:pt x="1277605" y="1938624"/>
                  <a:pt x="1277605" y="2251911"/>
                  <a:pt x="1277605" y="2565198"/>
                </a:cubicBezTo>
                <a:cubicBezTo>
                  <a:pt x="1277605" y="2917999"/>
                  <a:pt x="991603" y="3204001"/>
                  <a:pt x="638802" y="3204001"/>
                </a:cubicBezTo>
                <a:lnTo>
                  <a:pt x="638803" y="3204000"/>
                </a:lnTo>
                <a:cubicBezTo>
                  <a:pt x="286002" y="3204000"/>
                  <a:pt x="0" y="2917999"/>
                  <a:pt x="0" y="2565197"/>
                </a:cubicBezTo>
                <a:close/>
                <a:moveTo>
                  <a:pt x="208197" y="459897"/>
                </a:moveTo>
                <a:cubicBezTo>
                  <a:pt x="195167" y="472926"/>
                  <a:pt x="187109" y="490926"/>
                  <a:pt x="187109" y="510808"/>
                </a:cubicBezTo>
                <a:lnTo>
                  <a:pt x="187109" y="1302808"/>
                </a:lnTo>
                <a:cubicBezTo>
                  <a:pt x="187109" y="1342573"/>
                  <a:pt x="219344" y="1374808"/>
                  <a:pt x="259109" y="1374808"/>
                </a:cubicBezTo>
                <a:cubicBezTo>
                  <a:pt x="298874" y="1374808"/>
                  <a:pt x="331109" y="1342573"/>
                  <a:pt x="331109" y="1302808"/>
                </a:cubicBezTo>
                <a:lnTo>
                  <a:pt x="331109" y="510808"/>
                </a:lnTo>
                <a:cubicBezTo>
                  <a:pt x="331109" y="471043"/>
                  <a:pt x="298874" y="438808"/>
                  <a:pt x="259109" y="438808"/>
                </a:cubicBezTo>
                <a:cubicBezTo>
                  <a:pt x="239226" y="438808"/>
                  <a:pt x="221226" y="446867"/>
                  <a:pt x="208197" y="459897"/>
                </a:cubicBezTo>
                <a:close/>
                <a:moveTo>
                  <a:pt x="187101" y="187101"/>
                </a:moveTo>
                <a:cubicBezTo>
                  <a:pt x="302701" y="71501"/>
                  <a:pt x="462402" y="0"/>
                  <a:pt x="638803" y="0"/>
                </a:cubicBezTo>
                <a:cubicBezTo>
                  <a:pt x="991604" y="0"/>
                  <a:pt x="1277606" y="286002"/>
                  <a:pt x="1277606" y="638803"/>
                </a:cubicBezTo>
                <a:lnTo>
                  <a:pt x="1277606" y="1497764"/>
                </a:lnTo>
                <a:cubicBezTo>
                  <a:pt x="859958" y="1616355"/>
                  <a:pt x="417375" y="1616210"/>
                  <a:pt x="0" y="1498771"/>
                </a:cubicBezTo>
                <a:lnTo>
                  <a:pt x="0" y="638803"/>
                </a:lnTo>
                <a:cubicBezTo>
                  <a:pt x="0" y="462403"/>
                  <a:pt x="71500" y="302702"/>
                  <a:pt x="187101" y="187101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66" name="Rounded Rectangle 20">
            <a:extLst>
              <a:ext uri="{FF2B5EF4-FFF2-40B4-BE49-F238E27FC236}">
                <a16:creationId xmlns:a16="http://schemas.microsoft.com/office/drawing/2014/main" id="{6986BE4A-A60F-4804-B402-D1A369CE6D40}"/>
              </a:ext>
            </a:extLst>
          </p:cNvPr>
          <p:cNvSpPr>
            <a:spLocks noChangeAspect="1"/>
          </p:cNvSpPr>
          <p:nvPr/>
        </p:nvSpPr>
        <p:spPr>
          <a:xfrm rot="2160000">
            <a:off x="2128281" y="4295844"/>
            <a:ext cx="491028" cy="529812"/>
          </a:xfrm>
          <a:custGeom>
            <a:avLst/>
            <a:gdLst/>
            <a:ahLst/>
            <a:cxnLst/>
            <a:rect l="l" t="t" r="r" b="b"/>
            <a:pathLst>
              <a:path w="2735240" h="2951283">
                <a:moveTo>
                  <a:pt x="945240" y="943134"/>
                </a:moveTo>
                <a:cubicBezTo>
                  <a:pt x="504657" y="1263236"/>
                  <a:pt x="406988" y="1879894"/>
                  <a:pt x="727090" y="2320477"/>
                </a:cubicBezTo>
                <a:cubicBezTo>
                  <a:pt x="1047193" y="2761060"/>
                  <a:pt x="1663850" y="2858729"/>
                  <a:pt x="2104434" y="2538627"/>
                </a:cubicBezTo>
                <a:cubicBezTo>
                  <a:pt x="2545017" y="2218524"/>
                  <a:pt x="2642686" y="1601867"/>
                  <a:pt x="2322584" y="1161283"/>
                </a:cubicBezTo>
                <a:cubicBezTo>
                  <a:pt x="2003839" y="722570"/>
                  <a:pt x="1391052" y="623866"/>
                  <a:pt x="951049" y="939346"/>
                </a:cubicBezTo>
                <a:lnTo>
                  <a:pt x="1557721" y="1618250"/>
                </a:lnTo>
                <a:cubicBezTo>
                  <a:pt x="1596798" y="1621348"/>
                  <a:pt x="1633874" y="1641400"/>
                  <a:pt x="1658719" y="1675596"/>
                </a:cubicBezTo>
                <a:cubicBezTo>
                  <a:pt x="1705470" y="1739944"/>
                  <a:pt x="1691206" y="1830007"/>
                  <a:pt x="1626858" y="1876758"/>
                </a:cubicBezTo>
                <a:cubicBezTo>
                  <a:pt x="1562511" y="1923509"/>
                  <a:pt x="1472448" y="1909245"/>
                  <a:pt x="1425696" y="1844897"/>
                </a:cubicBezTo>
                <a:cubicBezTo>
                  <a:pt x="1398776" y="1807844"/>
                  <a:pt x="1392087" y="1762265"/>
                  <a:pt x="1405709" y="1721944"/>
                </a:cubicBezTo>
                <a:lnTo>
                  <a:pt x="950242" y="939871"/>
                </a:lnTo>
                <a:cubicBezTo>
                  <a:pt x="948462" y="940800"/>
                  <a:pt x="946850" y="941964"/>
                  <a:pt x="945240" y="943134"/>
                </a:cubicBezTo>
                <a:close/>
                <a:moveTo>
                  <a:pt x="390013" y="178929"/>
                </a:moveTo>
                <a:cubicBezTo>
                  <a:pt x="223423" y="299964"/>
                  <a:pt x="186493" y="533130"/>
                  <a:pt x="307528" y="699721"/>
                </a:cubicBezTo>
                <a:cubicBezTo>
                  <a:pt x="392822" y="817118"/>
                  <a:pt x="533802" y="870124"/>
                  <a:pt x="667672" y="847235"/>
                </a:cubicBezTo>
                <a:lnTo>
                  <a:pt x="556452" y="694153"/>
                </a:lnTo>
                <a:lnTo>
                  <a:pt x="528500" y="714461"/>
                </a:lnTo>
                <a:cubicBezTo>
                  <a:pt x="498835" y="736014"/>
                  <a:pt x="457314" y="729437"/>
                  <a:pt x="435761" y="699772"/>
                </a:cubicBezTo>
                <a:lnTo>
                  <a:pt x="341779" y="570418"/>
                </a:lnTo>
                <a:cubicBezTo>
                  <a:pt x="320226" y="540753"/>
                  <a:pt x="326803" y="499231"/>
                  <a:pt x="356468" y="477679"/>
                </a:cubicBezTo>
                <a:lnTo>
                  <a:pt x="684509" y="239343"/>
                </a:lnTo>
                <a:cubicBezTo>
                  <a:pt x="714174" y="217790"/>
                  <a:pt x="755695" y="224366"/>
                  <a:pt x="777248" y="254031"/>
                </a:cubicBezTo>
                <a:lnTo>
                  <a:pt x="871230" y="383386"/>
                </a:lnTo>
                <a:cubicBezTo>
                  <a:pt x="892782" y="413051"/>
                  <a:pt x="886206" y="454572"/>
                  <a:pt x="856541" y="476125"/>
                </a:cubicBezTo>
                <a:lnTo>
                  <a:pt x="828590" y="496433"/>
                </a:lnTo>
                <a:lnTo>
                  <a:pt x="939810" y="649514"/>
                </a:lnTo>
                <a:cubicBezTo>
                  <a:pt x="1002947" y="529270"/>
                  <a:pt x="996100" y="378811"/>
                  <a:pt x="910806" y="261414"/>
                </a:cubicBezTo>
                <a:cubicBezTo>
                  <a:pt x="789771" y="94824"/>
                  <a:pt x="556604" y="57894"/>
                  <a:pt x="390013" y="178929"/>
                </a:cubicBezTo>
                <a:close/>
                <a:moveTo>
                  <a:pt x="326716" y="91807"/>
                </a:moveTo>
                <a:cubicBezTo>
                  <a:pt x="541423" y="-64186"/>
                  <a:pt x="841934" y="-16590"/>
                  <a:pt x="997927" y="198117"/>
                </a:cubicBezTo>
                <a:cubicBezTo>
                  <a:pt x="1090326" y="325293"/>
                  <a:pt x="1111296" y="482575"/>
                  <a:pt x="1067359" y="621566"/>
                </a:cubicBezTo>
                <a:cubicBezTo>
                  <a:pt x="1125087" y="596400"/>
                  <a:pt x="1184605" y="577365"/>
                  <a:pt x="1244892" y="563339"/>
                </a:cubicBezTo>
                <a:lnTo>
                  <a:pt x="1244892" y="425809"/>
                </a:lnTo>
                <a:lnTo>
                  <a:pt x="1238396" y="425809"/>
                </a:lnTo>
                <a:cubicBezTo>
                  <a:pt x="1203300" y="425809"/>
                  <a:pt x="1174849" y="397358"/>
                  <a:pt x="1174849" y="362262"/>
                </a:cubicBezTo>
                <a:lnTo>
                  <a:pt x="1174849" y="209229"/>
                </a:lnTo>
                <a:cubicBezTo>
                  <a:pt x="1174849" y="191681"/>
                  <a:pt x="1181962" y="175794"/>
                  <a:pt x="1193462" y="164294"/>
                </a:cubicBezTo>
                <a:cubicBezTo>
                  <a:pt x="1204961" y="152795"/>
                  <a:pt x="1220848" y="145682"/>
                  <a:pt x="1238396" y="145682"/>
                </a:cubicBezTo>
                <a:lnTo>
                  <a:pt x="1484804" y="145682"/>
                </a:lnTo>
                <a:cubicBezTo>
                  <a:pt x="1519900" y="145682"/>
                  <a:pt x="1548351" y="174133"/>
                  <a:pt x="1548351" y="209229"/>
                </a:cubicBezTo>
                <a:lnTo>
                  <a:pt x="1548351" y="362262"/>
                </a:lnTo>
                <a:cubicBezTo>
                  <a:pt x="1548351" y="397358"/>
                  <a:pt x="1519900" y="425809"/>
                  <a:pt x="1484804" y="425809"/>
                </a:cubicBezTo>
                <a:lnTo>
                  <a:pt x="1478305" y="425809"/>
                </a:lnTo>
                <a:lnTo>
                  <a:pt x="1478305" y="531522"/>
                </a:lnTo>
                <a:cubicBezTo>
                  <a:pt x="1867969" y="516696"/>
                  <a:pt x="2257580" y="690299"/>
                  <a:pt x="2504004" y="1029474"/>
                </a:cubicBezTo>
                <a:cubicBezTo>
                  <a:pt x="2896903" y="1570253"/>
                  <a:pt x="2777023" y="2327148"/>
                  <a:pt x="2236244" y="2720047"/>
                </a:cubicBezTo>
                <a:cubicBezTo>
                  <a:pt x="1695464" y="3112946"/>
                  <a:pt x="938569" y="2993066"/>
                  <a:pt x="545670" y="2452287"/>
                </a:cubicBezTo>
                <a:cubicBezTo>
                  <a:pt x="302842" y="2118063"/>
                  <a:pt x="255883" y="1701289"/>
                  <a:pt x="383624" y="1339097"/>
                </a:cubicBezTo>
                <a:lnTo>
                  <a:pt x="271337" y="1301981"/>
                </a:lnTo>
                <a:lnTo>
                  <a:pt x="269200" y="1308446"/>
                </a:lnTo>
                <a:cubicBezTo>
                  <a:pt x="258184" y="1341768"/>
                  <a:pt x="222242" y="1359852"/>
                  <a:pt x="188919" y="1348836"/>
                </a:cubicBezTo>
                <a:lnTo>
                  <a:pt x="43619" y="1300805"/>
                </a:lnTo>
                <a:cubicBezTo>
                  <a:pt x="10297" y="1289790"/>
                  <a:pt x="-7787" y="1253847"/>
                  <a:pt x="3228" y="1220525"/>
                </a:cubicBezTo>
                <a:lnTo>
                  <a:pt x="80565" y="986568"/>
                </a:lnTo>
                <a:cubicBezTo>
                  <a:pt x="86073" y="969906"/>
                  <a:pt x="97812" y="957056"/>
                  <a:pt x="112340" y="949746"/>
                </a:cubicBezTo>
                <a:cubicBezTo>
                  <a:pt x="126869" y="942436"/>
                  <a:pt x="144185" y="940669"/>
                  <a:pt x="160847" y="946177"/>
                </a:cubicBezTo>
                <a:lnTo>
                  <a:pt x="306147" y="994208"/>
                </a:lnTo>
                <a:cubicBezTo>
                  <a:pt x="339468" y="1005223"/>
                  <a:pt x="357552" y="1041166"/>
                  <a:pt x="346537" y="1074488"/>
                </a:cubicBezTo>
                <a:lnTo>
                  <a:pt x="344596" y="1080361"/>
                </a:lnTo>
                <a:lnTo>
                  <a:pt x="482601" y="1125980"/>
                </a:lnTo>
                <a:cubicBezTo>
                  <a:pt x="516519" y="1067404"/>
                  <a:pt x="556040" y="1011588"/>
                  <a:pt x="601675" y="959905"/>
                </a:cubicBezTo>
                <a:cubicBezTo>
                  <a:pt x="455910" y="958740"/>
                  <a:pt x="312806" y="890195"/>
                  <a:pt x="220407" y="763018"/>
                </a:cubicBezTo>
                <a:cubicBezTo>
                  <a:pt x="64413" y="548311"/>
                  <a:pt x="112009" y="247801"/>
                  <a:pt x="326716" y="9180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67" name="Isosceles Triangle 57">
            <a:extLst>
              <a:ext uri="{FF2B5EF4-FFF2-40B4-BE49-F238E27FC236}">
                <a16:creationId xmlns:a16="http://schemas.microsoft.com/office/drawing/2014/main" id="{1103A4B7-8EC5-40BA-B6AE-7645293CEBAA}"/>
              </a:ext>
            </a:extLst>
          </p:cNvPr>
          <p:cNvSpPr/>
          <p:nvPr/>
        </p:nvSpPr>
        <p:spPr>
          <a:xfrm>
            <a:off x="5710735" y="5531165"/>
            <a:ext cx="313133" cy="707899"/>
          </a:xfrm>
          <a:custGeom>
            <a:avLst/>
            <a:gdLst>
              <a:gd name="connsiteX0" fmla="*/ 1148449 w 1346449"/>
              <a:gd name="connsiteY0" fmla="*/ 2457725 h 3249725"/>
              <a:gd name="connsiteX1" fmla="*/ 198001 w 1346449"/>
              <a:gd name="connsiteY1" fmla="*/ 2457725 h 3249725"/>
              <a:gd name="connsiteX2" fmla="*/ 1 w 1346449"/>
              <a:gd name="connsiteY2" fmla="*/ 3249725 h 3249725"/>
              <a:gd name="connsiteX3" fmla="*/ 1346449 w 1346449"/>
              <a:gd name="connsiteY3" fmla="*/ 3249725 h 3249725"/>
              <a:gd name="connsiteX4" fmla="*/ 1148449 w 1346449"/>
              <a:gd name="connsiteY4" fmla="*/ 2457725 h 3249725"/>
              <a:gd name="connsiteX5" fmla="*/ 755186 w 1346449"/>
              <a:gd name="connsiteY5" fmla="*/ 82950 h 3249725"/>
              <a:gd name="connsiteX6" fmla="*/ 734449 w 1346449"/>
              <a:gd name="connsiteY6" fmla="*/ 1314594 h 3249725"/>
              <a:gd name="connsiteX7" fmla="*/ 853246 w 1346449"/>
              <a:gd name="connsiteY7" fmla="*/ 1483214 h 3249725"/>
              <a:gd name="connsiteX8" fmla="*/ 673226 w 1346449"/>
              <a:gd name="connsiteY8" fmla="*/ 1663234 h 3249725"/>
              <a:gd name="connsiteX9" fmla="*/ 493206 w 1346449"/>
              <a:gd name="connsiteY9" fmla="*/ 1483214 h 3249725"/>
              <a:gd name="connsiteX10" fmla="*/ 612000 w 1346449"/>
              <a:gd name="connsiteY10" fmla="*/ 1314595 h 3249725"/>
              <a:gd name="connsiteX11" fmla="*/ 612000 w 1346449"/>
              <a:gd name="connsiteY11" fmla="*/ 0 h 3249725"/>
              <a:gd name="connsiteX12" fmla="*/ 2939 w 1346449"/>
              <a:gd name="connsiteY12" fmla="*/ 1574694 h 3249725"/>
              <a:gd name="connsiteX13" fmla="*/ 0 w 1346449"/>
              <a:gd name="connsiteY13" fmla="*/ 1574694 h 3249725"/>
              <a:gd name="connsiteX14" fmla="*/ 2009 w 1346449"/>
              <a:gd name="connsiteY14" fmla="*/ 1577097 h 3249725"/>
              <a:gd name="connsiteX15" fmla="*/ 0 w 1346449"/>
              <a:gd name="connsiteY15" fmla="*/ 1582292 h 3249725"/>
              <a:gd name="connsiteX16" fmla="*/ 6353 w 1346449"/>
              <a:gd name="connsiteY16" fmla="*/ 1582292 h 3249725"/>
              <a:gd name="connsiteX17" fmla="*/ 273414 w 1346449"/>
              <a:gd name="connsiteY17" fmla="*/ 2376121 h 3249725"/>
              <a:gd name="connsiteX18" fmla="*/ 1091887 w 1346449"/>
              <a:gd name="connsiteY18" fmla="*/ 2366694 h 3249725"/>
              <a:gd name="connsiteX19" fmla="*/ 1340768 w 1346449"/>
              <a:gd name="connsiteY19" fmla="*/ 1582292 h 3249725"/>
              <a:gd name="connsiteX20" fmla="*/ 1346449 w 1346449"/>
              <a:gd name="connsiteY20" fmla="*/ 1582292 h 3249725"/>
              <a:gd name="connsiteX21" fmla="*/ 1344512 w 1346449"/>
              <a:gd name="connsiteY21" fmla="*/ 1577284 h 3249725"/>
              <a:gd name="connsiteX22" fmla="*/ 1346448 w 1346449"/>
              <a:gd name="connsiteY22" fmla="*/ 1574694 h 3249725"/>
              <a:gd name="connsiteX23" fmla="*/ 1343510 w 1346449"/>
              <a:gd name="connsiteY23" fmla="*/ 1574694 h 3249725"/>
              <a:gd name="connsiteX24" fmla="*/ 755186 w 1346449"/>
              <a:gd name="connsiteY24" fmla="*/ 82950 h 3249725"/>
              <a:gd name="connsiteX0" fmla="*/ 1148449 w 1346449"/>
              <a:gd name="connsiteY0" fmla="*/ 2374775 h 3166775"/>
              <a:gd name="connsiteX1" fmla="*/ 198001 w 1346449"/>
              <a:gd name="connsiteY1" fmla="*/ 2374775 h 3166775"/>
              <a:gd name="connsiteX2" fmla="*/ 1 w 1346449"/>
              <a:gd name="connsiteY2" fmla="*/ 3166775 h 3166775"/>
              <a:gd name="connsiteX3" fmla="*/ 1346449 w 1346449"/>
              <a:gd name="connsiteY3" fmla="*/ 3166775 h 3166775"/>
              <a:gd name="connsiteX4" fmla="*/ 1148449 w 1346449"/>
              <a:gd name="connsiteY4" fmla="*/ 2374775 h 3166775"/>
              <a:gd name="connsiteX5" fmla="*/ 755186 w 1346449"/>
              <a:gd name="connsiteY5" fmla="*/ 0 h 3166775"/>
              <a:gd name="connsiteX6" fmla="*/ 734449 w 1346449"/>
              <a:gd name="connsiteY6" fmla="*/ 1231644 h 3166775"/>
              <a:gd name="connsiteX7" fmla="*/ 853246 w 1346449"/>
              <a:gd name="connsiteY7" fmla="*/ 1400264 h 3166775"/>
              <a:gd name="connsiteX8" fmla="*/ 673226 w 1346449"/>
              <a:gd name="connsiteY8" fmla="*/ 1580284 h 3166775"/>
              <a:gd name="connsiteX9" fmla="*/ 493206 w 1346449"/>
              <a:gd name="connsiteY9" fmla="*/ 1400264 h 3166775"/>
              <a:gd name="connsiteX10" fmla="*/ 612000 w 1346449"/>
              <a:gd name="connsiteY10" fmla="*/ 1231645 h 3166775"/>
              <a:gd name="connsiteX11" fmla="*/ 591263 w 1346449"/>
              <a:gd name="connsiteY11" fmla="*/ 10368 h 3166775"/>
              <a:gd name="connsiteX12" fmla="*/ 2939 w 1346449"/>
              <a:gd name="connsiteY12" fmla="*/ 1491744 h 3166775"/>
              <a:gd name="connsiteX13" fmla="*/ 0 w 1346449"/>
              <a:gd name="connsiteY13" fmla="*/ 1491744 h 3166775"/>
              <a:gd name="connsiteX14" fmla="*/ 2009 w 1346449"/>
              <a:gd name="connsiteY14" fmla="*/ 1494147 h 3166775"/>
              <a:gd name="connsiteX15" fmla="*/ 0 w 1346449"/>
              <a:gd name="connsiteY15" fmla="*/ 1499342 h 3166775"/>
              <a:gd name="connsiteX16" fmla="*/ 6353 w 1346449"/>
              <a:gd name="connsiteY16" fmla="*/ 1499342 h 3166775"/>
              <a:gd name="connsiteX17" fmla="*/ 273414 w 1346449"/>
              <a:gd name="connsiteY17" fmla="*/ 2293171 h 3166775"/>
              <a:gd name="connsiteX18" fmla="*/ 1091887 w 1346449"/>
              <a:gd name="connsiteY18" fmla="*/ 2283744 h 3166775"/>
              <a:gd name="connsiteX19" fmla="*/ 1340768 w 1346449"/>
              <a:gd name="connsiteY19" fmla="*/ 1499342 h 3166775"/>
              <a:gd name="connsiteX20" fmla="*/ 1346449 w 1346449"/>
              <a:gd name="connsiteY20" fmla="*/ 1499342 h 3166775"/>
              <a:gd name="connsiteX21" fmla="*/ 1344512 w 1346449"/>
              <a:gd name="connsiteY21" fmla="*/ 1494334 h 3166775"/>
              <a:gd name="connsiteX22" fmla="*/ 1346448 w 1346449"/>
              <a:gd name="connsiteY22" fmla="*/ 1491744 h 3166775"/>
              <a:gd name="connsiteX23" fmla="*/ 1343510 w 1346449"/>
              <a:gd name="connsiteY23" fmla="*/ 1491744 h 3166775"/>
              <a:gd name="connsiteX24" fmla="*/ 755186 w 1346449"/>
              <a:gd name="connsiteY24" fmla="*/ 0 h 3166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1346449" h="3166775">
                <a:moveTo>
                  <a:pt x="1148449" y="2374775"/>
                </a:moveTo>
                <a:lnTo>
                  <a:pt x="198001" y="2374775"/>
                </a:lnTo>
                <a:lnTo>
                  <a:pt x="1" y="3166775"/>
                </a:lnTo>
                <a:lnTo>
                  <a:pt x="1346449" y="3166775"/>
                </a:lnTo>
                <a:lnTo>
                  <a:pt x="1148449" y="2374775"/>
                </a:lnTo>
                <a:close/>
                <a:moveTo>
                  <a:pt x="755186" y="0"/>
                </a:moveTo>
                <a:cubicBezTo>
                  <a:pt x="755186" y="438198"/>
                  <a:pt x="734449" y="793446"/>
                  <a:pt x="734449" y="1231644"/>
                </a:cubicBezTo>
                <a:cubicBezTo>
                  <a:pt x="803843" y="1256124"/>
                  <a:pt x="853246" y="1322425"/>
                  <a:pt x="853246" y="1400264"/>
                </a:cubicBezTo>
                <a:cubicBezTo>
                  <a:pt x="853246" y="1499686"/>
                  <a:pt x="772648" y="1580284"/>
                  <a:pt x="673226" y="1580284"/>
                </a:cubicBezTo>
                <a:cubicBezTo>
                  <a:pt x="573804" y="1580284"/>
                  <a:pt x="493206" y="1499686"/>
                  <a:pt x="493206" y="1400264"/>
                </a:cubicBezTo>
                <a:cubicBezTo>
                  <a:pt x="493206" y="1322426"/>
                  <a:pt x="542608" y="1256126"/>
                  <a:pt x="612000" y="1231645"/>
                </a:cubicBezTo>
                <a:lnTo>
                  <a:pt x="591263" y="10368"/>
                </a:lnTo>
                <a:lnTo>
                  <a:pt x="2939" y="1491744"/>
                </a:lnTo>
                <a:lnTo>
                  <a:pt x="0" y="1491744"/>
                </a:lnTo>
                <a:lnTo>
                  <a:pt x="2009" y="1494147"/>
                </a:lnTo>
                <a:lnTo>
                  <a:pt x="0" y="1499342"/>
                </a:lnTo>
                <a:lnTo>
                  <a:pt x="6353" y="1499342"/>
                </a:lnTo>
                <a:cubicBezTo>
                  <a:pt x="274151" y="1797289"/>
                  <a:pt x="320153" y="2031319"/>
                  <a:pt x="273414" y="2293171"/>
                </a:cubicBezTo>
                <a:lnTo>
                  <a:pt x="1091887" y="2283744"/>
                </a:lnTo>
                <a:cubicBezTo>
                  <a:pt x="1035756" y="1984266"/>
                  <a:pt x="1081794" y="1833397"/>
                  <a:pt x="1340768" y="1499342"/>
                </a:cubicBezTo>
                <a:lnTo>
                  <a:pt x="1346449" y="1499342"/>
                </a:lnTo>
                <a:lnTo>
                  <a:pt x="1344512" y="1494334"/>
                </a:lnTo>
                <a:cubicBezTo>
                  <a:pt x="1345124" y="1493447"/>
                  <a:pt x="1345785" y="1492596"/>
                  <a:pt x="1346448" y="1491744"/>
                </a:cubicBezTo>
                <a:lnTo>
                  <a:pt x="1343510" y="1491744"/>
                </a:lnTo>
                <a:cubicBezTo>
                  <a:pt x="1140490" y="966846"/>
                  <a:pt x="958206" y="524898"/>
                  <a:pt x="755186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 dirty="0"/>
          </a:p>
        </p:txBody>
      </p:sp>
    </p:spTree>
    <p:extLst>
      <p:ext uri="{BB962C8B-B14F-4D97-AF65-F5344CB8AC3E}">
        <p14:creationId xmlns:p14="http://schemas.microsoft.com/office/powerpoint/2010/main" val="77451358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  <p:bldP spid="52" grpId="0"/>
      <p:bldP spid="58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DF8EF26-7AD5-4E7F-95B3-9A57CF80C483}"/>
              </a:ext>
            </a:extLst>
          </p:cNvPr>
          <p:cNvSpPr txBox="1"/>
          <p:nvPr/>
        </p:nvSpPr>
        <p:spPr>
          <a:xfrm>
            <a:off x="3136271" y="2409755"/>
            <a:ext cx="12191999" cy="70788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4000" dirty="0">
                <a:cs typeface="Arial" pitchFamily="34" charset="0"/>
              </a:rPr>
              <a:t>THANK YOU</a:t>
            </a:r>
            <a:endParaRPr lang="ko-KR" altLang="en-US" sz="4000" dirty="0">
              <a:cs typeface="Arial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ADEB2CA-D11F-4CA5-BC5A-6C38FF4BF392}"/>
              </a:ext>
            </a:extLst>
          </p:cNvPr>
          <p:cNvSpPr txBox="1"/>
          <p:nvPr/>
        </p:nvSpPr>
        <p:spPr>
          <a:xfrm>
            <a:off x="-5511059" y="2979133"/>
            <a:ext cx="23214117" cy="76944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zh-TW" altLang="en-US" sz="44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Arial" pitchFamily="34" charset="0"/>
              </a:rPr>
              <a:t>歡迎來到台灣大學科</a:t>
            </a:r>
            <a:r>
              <a:rPr lang="zh-TW" alt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" pitchFamily="34" charset="0"/>
              </a:rPr>
              <a:t>際</a:t>
            </a:r>
            <a:r>
              <a:rPr lang="zh-TW" altLang="en-US" sz="44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Arial" pitchFamily="34" charset="0"/>
              </a:rPr>
              <a:t>整合法律學研究所</a:t>
            </a:r>
            <a:endParaRPr lang="ko-KR" altLang="en-US" sz="4400" b="1" dirty="0">
              <a:latin typeface="微軟正黑體" panose="020B0604030504040204" pitchFamily="34" charset="-120"/>
              <a:cs typeface="Arial" pitchFamily="34" charset="0"/>
            </a:endParaRPr>
          </a:p>
        </p:txBody>
      </p:sp>
      <p:sp>
        <p:nvSpPr>
          <p:cNvPr id="7" name="Round Same Side Corner Rectangle 19">
            <a:extLst>
              <a:ext uri="{FF2B5EF4-FFF2-40B4-BE49-F238E27FC236}">
                <a16:creationId xmlns:a16="http://schemas.microsoft.com/office/drawing/2014/main" id="{01DAF20D-EF72-4C6B-99BD-BC0822D77776}"/>
              </a:ext>
            </a:extLst>
          </p:cNvPr>
          <p:cNvSpPr/>
          <p:nvPr/>
        </p:nvSpPr>
        <p:spPr>
          <a:xfrm>
            <a:off x="498814" y="2217907"/>
            <a:ext cx="783916" cy="1522452"/>
          </a:xfrm>
          <a:custGeom>
            <a:avLst/>
            <a:gdLst/>
            <a:ahLst/>
            <a:cxnLst/>
            <a:rect l="l" t="t" r="r" b="b"/>
            <a:pathLst>
              <a:path w="2600931" h="3213524">
                <a:moveTo>
                  <a:pt x="1304260" y="0"/>
                </a:moveTo>
                <a:cubicBezTo>
                  <a:pt x="1403671" y="0"/>
                  <a:pt x="1484260" y="80589"/>
                  <a:pt x="1484260" y="180000"/>
                </a:cubicBezTo>
                <a:lnTo>
                  <a:pt x="1484260" y="412061"/>
                </a:lnTo>
                <a:lnTo>
                  <a:pt x="2330931" y="412061"/>
                </a:lnTo>
                <a:lnTo>
                  <a:pt x="2600931" y="682061"/>
                </a:lnTo>
                <a:lnTo>
                  <a:pt x="2330931" y="952061"/>
                </a:lnTo>
                <a:lnTo>
                  <a:pt x="1484260" y="952061"/>
                </a:lnTo>
                <a:lnTo>
                  <a:pt x="1484260" y="1110244"/>
                </a:lnTo>
                <a:lnTo>
                  <a:pt x="2375646" y="1110244"/>
                </a:lnTo>
                <a:lnTo>
                  <a:pt x="2375646" y="1650244"/>
                </a:lnTo>
                <a:lnTo>
                  <a:pt x="1484260" y="1650244"/>
                </a:lnTo>
                <a:lnTo>
                  <a:pt x="1484260" y="3213524"/>
                </a:lnTo>
                <a:lnTo>
                  <a:pt x="1124260" y="3213524"/>
                </a:lnTo>
                <a:lnTo>
                  <a:pt x="1124260" y="1650244"/>
                </a:lnTo>
                <a:lnTo>
                  <a:pt x="270000" y="1650244"/>
                </a:lnTo>
                <a:lnTo>
                  <a:pt x="0" y="1380244"/>
                </a:lnTo>
                <a:lnTo>
                  <a:pt x="270000" y="1110244"/>
                </a:lnTo>
                <a:lnTo>
                  <a:pt x="1124260" y="1110244"/>
                </a:lnTo>
                <a:lnTo>
                  <a:pt x="1124260" y="952061"/>
                </a:lnTo>
                <a:lnTo>
                  <a:pt x="224931" y="952061"/>
                </a:lnTo>
                <a:lnTo>
                  <a:pt x="224931" y="412061"/>
                </a:lnTo>
                <a:lnTo>
                  <a:pt x="1124260" y="412061"/>
                </a:lnTo>
                <a:lnTo>
                  <a:pt x="1124260" y="180000"/>
                </a:lnTo>
                <a:cubicBezTo>
                  <a:pt x="1124260" y="80589"/>
                  <a:pt x="1204849" y="0"/>
                  <a:pt x="1304260" y="0"/>
                </a:cubicBezTo>
                <a:close/>
              </a:path>
            </a:pathLst>
          </a:custGeom>
          <a:gradFill>
            <a:gsLst>
              <a:gs pos="100000">
                <a:schemeClr val="accent5">
                  <a:lumMod val="0"/>
                  <a:lumOff val="100000"/>
                </a:schemeClr>
              </a:gs>
              <a:gs pos="0">
                <a:srgbClr val="EE6CC1"/>
              </a:gs>
              <a:gs pos="29000">
                <a:srgbClr val="6DB0E4"/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/>
          </a:p>
        </p:txBody>
      </p:sp>
      <p:cxnSp>
        <p:nvCxnSpPr>
          <p:cNvPr id="3" name="直線接點 2">
            <a:extLst>
              <a:ext uri="{FF2B5EF4-FFF2-40B4-BE49-F238E27FC236}">
                <a16:creationId xmlns:a16="http://schemas.microsoft.com/office/drawing/2014/main" id="{1608B3B2-DA4D-41FE-87A2-C44828287F44}"/>
              </a:ext>
            </a:extLst>
          </p:cNvPr>
          <p:cNvCxnSpPr>
            <a:cxnSpLocks/>
          </p:cNvCxnSpPr>
          <p:nvPr/>
        </p:nvCxnSpPr>
        <p:spPr>
          <a:xfrm>
            <a:off x="1027289" y="3740359"/>
            <a:ext cx="10047111" cy="8215"/>
          </a:xfrm>
          <a:prstGeom prst="line">
            <a:avLst/>
          </a:prstGeom>
          <a:ln w="38100">
            <a:gradFill flip="none" rotWithShape="1">
              <a:gsLst>
                <a:gs pos="0">
                  <a:schemeClr val="accent5">
                    <a:lumMod val="0"/>
                    <a:lumOff val="100000"/>
                  </a:schemeClr>
                </a:gs>
                <a:gs pos="86000">
                  <a:srgbClr val="EE6CC1"/>
                </a:gs>
                <a:gs pos="100000">
                  <a:srgbClr val="6DB0E4"/>
                </a:gs>
              </a:gsLst>
              <a:lin ang="2700000" scaled="1"/>
              <a:tileRect/>
            </a:gra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431498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theme/theme1.xml><?xml version="1.0" encoding="utf-8"?>
<a:theme xmlns:a="http://schemas.openxmlformats.org/drawingml/2006/main" name="Cover and End Slide Master">
  <a:themeElements>
    <a:clrScheme name="ALLPPT-COLOR-14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EE6CC1"/>
      </a:accent1>
      <a:accent2>
        <a:srgbClr val="B982D5"/>
      </a:accent2>
      <a:accent3>
        <a:srgbClr val="6DB0E4"/>
      </a:accent3>
      <a:accent4>
        <a:srgbClr val="47D3DC"/>
      </a:accent4>
      <a:accent5>
        <a:srgbClr val="476ADD"/>
      </a:accent5>
      <a:accent6>
        <a:srgbClr val="5A28C8"/>
      </a:accent6>
      <a:hlink>
        <a:srgbClr val="FFFFFF"/>
      </a:hlink>
      <a:folHlink>
        <a:srgbClr val="80008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ontents Slide Master">
  <a:themeElements>
    <a:clrScheme name="ALLPPT-COLOR-14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EE6CC1"/>
      </a:accent1>
      <a:accent2>
        <a:srgbClr val="B982D5"/>
      </a:accent2>
      <a:accent3>
        <a:srgbClr val="6DB0E4"/>
      </a:accent3>
      <a:accent4>
        <a:srgbClr val="47D3DC"/>
      </a:accent4>
      <a:accent5>
        <a:srgbClr val="476ADD"/>
      </a:accent5>
      <a:accent6>
        <a:srgbClr val="5A28C8"/>
      </a:accent6>
      <a:hlink>
        <a:srgbClr val="FFFFFF"/>
      </a:hlink>
      <a:folHlink>
        <a:srgbClr val="800080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Section Break Slide Master">
  <a:themeElements>
    <a:clrScheme name="ALLPPT-COLOR-14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EE6CC1"/>
      </a:accent1>
      <a:accent2>
        <a:srgbClr val="B982D5"/>
      </a:accent2>
      <a:accent3>
        <a:srgbClr val="6DB0E4"/>
      </a:accent3>
      <a:accent4>
        <a:srgbClr val="47D3DC"/>
      </a:accent4>
      <a:accent5>
        <a:srgbClr val="476ADD"/>
      </a:accent5>
      <a:accent6>
        <a:srgbClr val="5A28C8"/>
      </a:accent6>
      <a:hlink>
        <a:srgbClr val="FFFFFF"/>
      </a:hlink>
      <a:folHlink>
        <a:srgbClr val="800080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3638</TotalTime>
  <Words>371</Words>
  <Application>Microsoft Office PowerPoint</Application>
  <PresentationFormat>寬螢幕</PresentationFormat>
  <Paragraphs>65</Paragraphs>
  <Slides>7</Slides>
  <Notes>4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3</vt:i4>
      </vt:variant>
      <vt:variant>
        <vt:lpstr>投影片標題</vt:lpstr>
      </vt:variant>
      <vt:variant>
        <vt:i4>7</vt:i4>
      </vt:variant>
    </vt:vector>
  </HeadingPairs>
  <TitlesOfParts>
    <vt:vector size="16" baseType="lpstr">
      <vt:lpstr>Arial Unicode MS</vt:lpstr>
      <vt:lpstr>맑은 고딕</vt:lpstr>
      <vt:lpstr>微軟正黑體</vt:lpstr>
      <vt:lpstr>新細明體</vt:lpstr>
      <vt:lpstr>Arial</vt:lpstr>
      <vt:lpstr>Calibri</vt:lpstr>
      <vt:lpstr>Cover and End Slide Master</vt:lpstr>
      <vt:lpstr>Contents Slide Master</vt:lpstr>
      <vt:lpstr>Section Break Slide Master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Allppt.com</dc:creator>
  <cp:lastModifiedBy>User</cp:lastModifiedBy>
  <cp:revision>92</cp:revision>
  <dcterms:created xsi:type="dcterms:W3CDTF">2020-01-20T05:08:25Z</dcterms:created>
  <dcterms:modified xsi:type="dcterms:W3CDTF">2020-10-31T06:33:21Z</dcterms:modified>
</cp:coreProperties>
</file>