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23" r:id="rId2"/>
  </p:sldMasterIdLst>
  <p:notesMasterIdLst>
    <p:notesMasterId r:id="rId33"/>
  </p:notesMasterIdLst>
  <p:handoutMasterIdLst>
    <p:handoutMasterId r:id="rId34"/>
  </p:handoutMasterIdLst>
  <p:sldIdLst>
    <p:sldId id="256" r:id="rId3"/>
    <p:sldId id="388" r:id="rId4"/>
    <p:sldId id="347" r:id="rId5"/>
    <p:sldId id="359" r:id="rId6"/>
    <p:sldId id="373" r:id="rId7"/>
    <p:sldId id="344" r:id="rId8"/>
    <p:sldId id="328" r:id="rId9"/>
    <p:sldId id="375" r:id="rId10"/>
    <p:sldId id="371" r:id="rId11"/>
    <p:sldId id="372" r:id="rId12"/>
    <p:sldId id="351" r:id="rId13"/>
    <p:sldId id="345" r:id="rId14"/>
    <p:sldId id="381" r:id="rId15"/>
    <p:sldId id="382" r:id="rId16"/>
    <p:sldId id="383" r:id="rId17"/>
    <p:sldId id="384" r:id="rId18"/>
    <p:sldId id="385" r:id="rId19"/>
    <p:sldId id="355" r:id="rId20"/>
    <p:sldId id="339" r:id="rId21"/>
    <p:sldId id="327" r:id="rId22"/>
    <p:sldId id="356" r:id="rId23"/>
    <p:sldId id="377" r:id="rId24"/>
    <p:sldId id="366" r:id="rId25"/>
    <p:sldId id="290" r:id="rId26"/>
    <p:sldId id="378" r:id="rId27"/>
    <p:sldId id="379" r:id="rId28"/>
    <p:sldId id="346" r:id="rId29"/>
    <p:sldId id="387" r:id="rId30"/>
    <p:sldId id="369" r:id="rId31"/>
    <p:sldId id="266" r:id="rId32"/>
  </p:sldIdLst>
  <p:sldSz cx="9144000" cy="6858000" type="screen4x3"/>
  <p:notesSz cx="9934575" cy="68024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2E6"/>
    <a:srgbClr val="9A52DC"/>
    <a:srgbClr val="000000"/>
    <a:srgbClr val="FF9999"/>
    <a:srgbClr val="99FF66"/>
    <a:srgbClr val="669900"/>
    <a:srgbClr val="66FF33"/>
    <a:srgbClr val="0099CC"/>
    <a:srgbClr val="FFFF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76471" autoAdjust="0"/>
  </p:normalViewPr>
  <p:slideViewPr>
    <p:cSldViewPr>
      <p:cViewPr varScale="1">
        <p:scale>
          <a:sx n="65" d="100"/>
          <a:sy n="65" d="100"/>
        </p:scale>
        <p:origin x="193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24037;&#20316;&#21312;\&#29806;&#36562;\A%20&#31185;&#27861;&#25152;(98-2&#23416;&#26399;&#36215;)\B%20&#25307;&#29983;&#35498;&#26126;&#26371;\109&#24180;\108&#25307;&#29983;&#35498;&#26126;&#26371;.ppt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371696"/>
        <c:axId val="138329376"/>
      </c:barChart>
      <c:catAx>
        <c:axId val="140371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8329376"/>
        <c:crosses val="autoZero"/>
        <c:auto val="1"/>
        <c:lblAlgn val="ctr"/>
        <c:lblOffset val="100"/>
        <c:noMultiLvlLbl val="0"/>
      </c:catAx>
      <c:valAx>
        <c:axId val="138329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371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19733491150557"/>
          <c:y val="3.2770026096649342E-2"/>
          <c:w val="0.84801448343346464"/>
          <c:h val="0.659756969889778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人文社會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41</c:v>
                </c:pt>
                <c:pt idx="1">
                  <c:v>44</c:v>
                </c:pt>
                <c:pt idx="2">
                  <c:v>63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0C-43AD-B2FA-D3A1B5DD695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經濟商管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19</c:v>
                </c:pt>
                <c:pt idx="3">
                  <c:v>18</c:v>
                </c:pt>
                <c:pt idx="4">
                  <c:v>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0C-43AD-B2FA-D3A1B5DD6954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生物醫學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</c:numCache>
            </c:numRef>
          </c:cat>
          <c:val>
            <c:numRef>
              <c:f>工作表1!$D$2:$D$6</c:f>
              <c:numCache>
                <c:formatCode>General</c:formatCode>
                <c:ptCount val="5"/>
                <c:pt idx="0">
                  <c:v>16</c:v>
                </c:pt>
                <c:pt idx="1">
                  <c:v>16</c:v>
                </c:pt>
                <c:pt idx="2">
                  <c:v>9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90C-43AD-B2FA-D3A1B5DD6954}"/>
            </c:ext>
          </c:extLst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自然科學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</c:numCache>
            </c:numRef>
          </c:cat>
          <c:val>
            <c:numRef>
              <c:f>工作表1!$E$2:$E$6</c:f>
              <c:numCache>
                <c:formatCode>General</c:formatCode>
                <c:ptCount val="5"/>
                <c:pt idx="0">
                  <c:v>16</c:v>
                </c:pt>
                <c:pt idx="1">
                  <c:v>12</c:v>
                </c:pt>
                <c:pt idx="2">
                  <c:v>6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90C-43AD-B2FA-D3A1B5DD6954}"/>
            </c:ext>
          </c:extLst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電機資訊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工作表1!$A$2:$A$6</c:f>
              <c:numCache>
                <c:formatCode>General</c:formatCode>
                <c:ptCount val="5"/>
                <c:pt idx="0">
                  <c:v>105</c:v>
                </c:pt>
                <c:pt idx="1">
                  <c:v>106</c:v>
                </c:pt>
                <c:pt idx="2">
                  <c:v>107</c:v>
                </c:pt>
                <c:pt idx="3">
                  <c:v>108</c:v>
                </c:pt>
                <c:pt idx="4">
                  <c:v>109</c:v>
                </c:pt>
              </c:numCache>
            </c:numRef>
          </c:cat>
          <c:val>
            <c:numRef>
              <c:f>工作表1!$F$2:$F$6</c:f>
              <c:numCache>
                <c:formatCode>General</c:formatCode>
                <c:ptCount val="5"/>
                <c:pt idx="0">
                  <c:v>9</c:v>
                </c:pt>
                <c:pt idx="1">
                  <c:v>12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90C-43AD-B2FA-D3A1B5DD695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7313256"/>
        <c:axId val="140437936"/>
      </c:barChart>
      <c:catAx>
        <c:axId val="97313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入學年度</a:t>
                </a:r>
                <a:endParaRPr lang="zh-TW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0437936"/>
        <c:crosses val="autoZero"/>
        <c:auto val="1"/>
        <c:lblAlgn val="ctr"/>
        <c:lblOffset val="100"/>
        <c:noMultiLvlLbl val="0"/>
      </c:catAx>
      <c:valAx>
        <c:axId val="14043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dirty="0" smtClean="0"/>
                  <a:t>百分比</a:t>
                </a:r>
                <a:endParaRPr lang="zh-TW" alt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7313256"/>
        <c:crosses val="autoZero"/>
        <c:crossBetween val="between"/>
      </c:valAx>
      <c:spPr>
        <a:solidFill>
          <a:schemeClr val="lt1"/>
        </a:solidFill>
        <a:ln w="15875" cap="flat" cmpd="sng" algn="ctr">
          <a:solidFill>
            <a:schemeClr val="dk1">
              <a:shade val="75000"/>
              <a:lumMod val="80000"/>
            </a:schemeClr>
          </a:solidFill>
          <a:prstDash val="solid"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AE6DE-72CE-4F1E-AEB4-3D07568486F8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9C47D068-D1DD-4832-A713-3739F19342C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dirty="0" smtClean="0"/>
            <a:t>科際整合法律學研究所</a:t>
          </a:r>
          <a:endParaRPr lang="en-US" altLang="zh-TW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2000" dirty="0" smtClean="0"/>
            <a:t>3-4</a:t>
          </a:r>
          <a:r>
            <a:rPr lang="zh-TW" altLang="en-US" sz="2000" dirty="0" smtClean="0"/>
            <a:t>年</a:t>
          </a:r>
          <a:endParaRPr lang="en-US" altLang="zh-TW" sz="20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dirty="0" smtClean="0"/>
            <a:t>（前</a:t>
          </a:r>
          <a:r>
            <a:rPr lang="en-US" altLang="zh-TW" sz="1800" dirty="0" smtClean="0"/>
            <a:t>3</a:t>
          </a:r>
          <a:r>
            <a:rPr lang="zh-TW" altLang="en-US" sz="1800" dirty="0" smtClean="0"/>
            <a:t>年繳全額學雜費，每學期</a:t>
          </a:r>
          <a:r>
            <a:rPr lang="zh-TW" altLang="en-US" sz="1800" smtClean="0"/>
            <a:t>約</a:t>
          </a:r>
          <a:r>
            <a:rPr lang="en-US" altLang="zh-TW" sz="1800" smtClean="0"/>
            <a:t>25,640</a:t>
          </a:r>
          <a:r>
            <a:rPr lang="zh-TW" altLang="en-US" sz="1800" dirty="0" smtClean="0"/>
            <a:t>元，之後依校規定繳交學雜費基數</a:t>
          </a:r>
          <a:r>
            <a:rPr lang="en-US" altLang="zh-TW" sz="1800" dirty="0" smtClean="0"/>
            <a:t>12,540</a:t>
          </a:r>
          <a:r>
            <a:rPr lang="zh-TW" altLang="en-US" sz="1800" dirty="0" smtClean="0"/>
            <a:t>元）</a:t>
          </a:r>
          <a:endParaRPr lang="zh-TW" altLang="en-US" sz="1800" dirty="0"/>
        </a:p>
      </dgm:t>
    </dgm:pt>
    <dgm:pt modelId="{E78EA553-F3DD-44FE-B756-3336B547C551}" type="parTrans" cxnId="{1E142F2A-91C5-4A6C-8DCA-1BE43A3A2737}">
      <dgm:prSet/>
      <dgm:spPr/>
      <dgm:t>
        <a:bodyPr/>
        <a:lstStyle/>
        <a:p>
          <a:endParaRPr lang="zh-TW" altLang="en-US"/>
        </a:p>
      </dgm:t>
    </dgm:pt>
    <dgm:pt modelId="{19DC7A56-9CCD-4991-962E-70C39F040726}" type="sibTrans" cxnId="{1E142F2A-91C5-4A6C-8DCA-1BE43A3A2737}">
      <dgm:prSet/>
      <dgm:spPr/>
      <dgm:t>
        <a:bodyPr/>
        <a:lstStyle/>
        <a:p>
          <a:endParaRPr lang="zh-TW" altLang="en-US"/>
        </a:p>
      </dgm:t>
    </dgm:pt>
    <dgm:pt modelId="{490BA257-B0E9-42A7-A1C6-88E1FFC8A40C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基礎法律教育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（大學部）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 smtClean="0"/>
            <a:t>2-3</a:t>
          </a:r>
          <a:r>
            <a:rPr lang="zh-TW" altLang="en-US" dirty="0" smtClean="0"/>
            <a:t>年</a:t>
          </a:r>
          <a:endParaRPr lang="zh-TW" altLang="en-US" dirty="0"/>
        </a:p>
      </dgm:t>
    </dgm:pt>
    <dgm:pt modelId="{4D09AE18-0A22-47CB-8B2C-69E3757FB97B}" type="parTrans" cxnId="{BC3CEE0D-ACC5-4F90-A0E0-49D89F848758}">
      <dgm:prSet/>
      <dgm:spPr/>
      <dgm:t>
        <a:bodyPr/>
        <a:lstStyle/>
        <a:p>
          <a:endParaRPr lang="zh-TW" altLang="en-US"/>
        </a:p>
      </dgm:t>
    </dgm:pt>
    <dgm:pt modelId="{9EC81786-3A75-494B-ABFC-844756BB2F6E}" type="sibTrans" cxnId="{BC3CEE0D-ACC5-4F90-A0E0-49D89F848758}">
      <dgm:prSet/>
      <dgm:spPr/>
      <dgm:t>
        <a:bodyPr/>
        <a:lstStyle/>
        <a:p>
          <a:endParaRPr lang="zh-TW" altLang="en-US"/>
        </a:p>
      </dgm:t>
    </dgm:pt>
    <dgm:pt modelId="{9F72FF49-D655-4772-82B7-CAB2939A3B17}">
      <dgm:prSet phldrT="[文字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進階教育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dirty="0" smtClean="0"/>
            <a:t>（研究所）</a:t>
          </a:r>
          <a:endParaRPr lang="en-US" altLang="zh-TW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dirty="0" smtClean="0"/>
            <a:t>1-2</a:t>
          </a:r>
          <a:r>
            <a:rPr lang="zh-TW" altLang="en-US" dirty="0" smtClean="0"/>
            <a:t>年</a:t>
          </a:r>
          <a:endParaRPr lang="zh-TW" altLang="en-US" dirty="0"/>
        </a:p>
      </dgm:t>
    </dgm:pt>
    <dgm:pt modelId="{3AD7966F-864A-4BF8-AC8C-F73D772485AF}" type="parTrans" cxnId="{84F1030A-0A2A-4461-AC87-8E568E8D6A5E}">
      <dgm:prSet/>
      <dgm:spPr/>
      <dgm:t>
        <a:bodyPr/>
        <a:lstStyle/>
        <a:p>
          <a:endParaRPr lang="zh-TW" altLang="en-US"/>
        </a:p>
      </dgm:t>
    </dgm:pt>
    <dgm:pt modelId="{E5AA1E93-DD02-4290-A3FC-7B8216540AEE}" type="sibTrans" cxnId="{84F1030A-0A2A-4461-AC87-8E568E8D6A5E}">
      <dgm:prSet/>
      <dgm:spPr/>
      <dgm:t>
        <a:bodyPr/>
        <a:lstStyle/>
        <a:p>
          <a:endParaRPr lang="zh-TW" altLang="en-US"/>
        </a:p>
      </dgm:t>
    </dgm:pt>
    <dgm:pt modelId="{4941EADA-6597-4B8B-B915-E9C3C133DE97}" type="pres">
      <dgm:prSet presAssocID="{E7CAE6DE-72CE-4F1E-AEB4-3D07568486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F31491E-020B-4B1D-90E8-8362470A077C}" type="pres">
      <dgm:prSet presAssocID="{9C47D068-D1DD-4832-A713-3739F19342CD}" presName="centerShape" presStyleLbl="node0" presStyleIdx="0" presStyleCnt="1" custScaleX="258600" custScaleY="112507" custLinFactNeighborX="1360" custLinFactNeighborY="6449"/>
      <dgm:spPr/>
      <dgm:t>
        <a:bodyPr/>
        <a:lstStyle/>
        <a:p>
          <a:endParaRPr lang="zh-TW" altLang="en-US"/>
        </a:p>
      </dgm:t>
    </dgm:pt>
    <dgm:pt modelId="{4C3510AE-528A-4637-A8EA-6495E3591FB6}" type="pres">
      <dgm:prSet presAssocID="{4D09AE18-0A22-47CB-8B2C-69E3757FB97B}" presName="parTrans" presStyleLbl="bgSibTrans2D1" presStyleIdx="0" presStyleCnt="2" custLinFactNeighborX="2199" custLinFactNeighborY="6266"/>
      <dgm:spPr/>
      <dgm:t>
        <a:bodyPr/>
        <a:lstStyle/>
        <a:p>
          <a:endParaRPr lang="zh-TW" altLang="en-US"/>
        </a:p>
      </dgm:t>
    </dgm:pt>
    <dgm:pt modelId="{9AB7705D-30F2-4444-A90F-D0EF473A7BC5}" type="pres">
      <dgm:prSet presAssocID="{490BA257-B0E9-42A7-A1C6-88E1FFC8A40C}" presName="node" presStyleLbl="node1" presStyleIdx="0" presStyleCnt="2" custRadScaleRad="103638" custRadScaleInc="333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4F1AF1-F05F-43BA-A6B9-4FA485D44B47}" type="pres">
      <dgm:prSet presAssocID="{3AD7966F-864A-4BF8-AC8C-F73D772485AF}" presName="parTrans" presStyleLbl="bgSibTrans2D1" presStyleIdx="1" presStyleCnt="2"/>
      <dgm:spPr/>
      <dgm:t>
        <a:bodyPr/>
        <a:lstStyle/>
        <a:p>
          <a:endParaRPr lang="zh-TW" altLang="en-US"/>
        </a:p>
      </dgm:t>
    </dgm:pt>
    <dgm:pt modelId="{7FBAEC1A-4E85-4448-AEE5-92DBE54BAAA6}" type="pres">
      <dgm:prSet presAssocID="{9F72FF49-D655-4772-82B7-CAB2939A3B17}" presName="node" presStyleLbl="node1" presStyleIdx="1" presStyleCnt="2" custRadScaleRad="105989" custRadScaleInc="-223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BC4501-3025-4A60-B25E-82503BF9B4B0}" type="presOf" srcId="{E7CAE6DE-72CE-4F1E-AEB4-3D07568486F8}" destId="{4941EADA-6597-4B8B-B915-E9C3C133DE97}" srcOrd="0" destOrd="0" presId="urn:microsoft.com/office/officeart/2005/8/layout/radial4"/>
    <dgm:cxn modelId="{1E142F2A-91C5-4A6C-8DCA-1BE43A3A2737}" srcId="{E7CAE6DE-72CE-4F1E-AEB4-3D07568486F8}" destId="{9C47D068-D1DD-4832-A713-3739F19342CD}" srcOrd="0" destOrd="0" parTransId="{E78EA553-F3DD-44FE-B756-3336B547C551}" sibTransId="{19DC7A56-9CCD-4991-962E-70C39F040726}"/>
    <dgm:cxn modelId="{91E99081-4E8A-4639-A5AC-135EDEB450A4}" type="presOf" srcId="{490BA257-B0E9-42A7-A1C6-88E1FFC8A40C}" destId="{9AB7705D-30F2-4444-A90F-D0EF473A7BC5}" srcOrd="0" destOrd="0" presId="urn:microsoft.com/office/officeart/2005/8/layout/radial4"/>
    <dgm:cxn modelId="{6E254A11-C15E-42A1-AE2A-1410174ECAFE}" type="presOf" srcId="{9F72FF49-D655-4772-82B7-CAB2939A3B17}" destId="{7FBAEC1A-4E85-4448-AEE5-92DBE54BAAA6}" srcOrd="0" destOrd="0" presId="urn:microsoft.com/office/officeart/2005/8/layout/radial4"/>
    <dgm:cxn modelId="{84F1030A-0A2A-4461-AC87-8E568E8D6A5E}" srcId="{9C47D068-D1DD-4832-A713-3739F19342CD}" destId="{9F72FF49-D655-4772-82B7-CAB2939A3B17}" srcOrd="1" destOrd="0" parTransId="{3AD7966F-864A-4BF8-AC8C-F73D772485AF}" sibTransId="{E5AA1E93-DD02-4290-A3FC-7B8216540AEE}"/>
    <dgm:cxn modelId="{B5BFEA67-B931-4D83-84B8-DB3F00E47986}" type="presOf" srcId="{4D09AE18-0A22-47CB-8B2C-69E3757FB97B}" destId="{4C3510AE-528A-4637-A8EA-6495E3591FB6}" srcOrd="0" destOrd="0" presId="urn:microsoft.com/office/officeart/2005/8/layout/radial4"/>
    <dgm:cxn modelId="{BC3CEE0D-ACC5-4F90-A0E0-49D89F848758}" srcId="{9C47D068-D1DD-4832-A713-3739F19342CD}" destId="{490BA257-B0E9-42A7-A1C6-88E1FFC8A40C}" srcOrd="0" destOrd="0" parTransId="{4D09AE18-0A22-47CB-8B2C-69E3757FB97B}" sibTransId="{9EC81786-3A75-494B-ABFC-844756BB2F6E}"/>
    <dgm:cxn modelId="{C77EC0CD-585B-4D3A-B2B6-6D007A3D46D8}" type="presOf" srcId="{9C47D068-D1DD-4832-A713-3739F19342CD}" destId="{CF31491E-020B-4B1D-90E8-8362470A077C}" srcOrd="0" destOrd="0" presId="urn:microsoft.com/office/officeart/2005/8/layout/radial4"/>
    <dgm:cxn modelId="{5056512E-C652-45D5-AF27-716DFE7FAFAB}" type="presOf" srcId="{3AD7966F-864A-4BF8-AC8C-F73D772485AF}" destId="{654F1AF1-F05F-43BA-A6B9-4FA485D44B47}" srcOrd="0" destOrd="0" presId="urn:microsoft.com/office/officeart/2005/8/layout/radial4"/>
    <dgm:cxn modelId="{78F65341-A2D4-4A28-A602-92755DA3F662}" type="presParOf" srcId="{4941EADA-6597-4B8B-B915-E9C3C133DE97}" destId="{CF31491E-020B-4B1D-90E8-8362470A077C}" srcOrd="0" destOrd="0" presId="urn:microsoft.com/office/officeart/2005/8/layout/radial4"/>
    <dgm:cxn modelId="{726E72F0-004D-4719-AEEB-FF55BA4C0D9E}" type="presParOf" srcId="{4941EADA-6597-4B8B-B915-E9C3C133DE97}" destId="{4C3510AE-528A-4637-A8EA-6495E3591FB6}" srcOrd="1" destOrd="0" presId="urn:microsoft.com/office/officeart/2005/8/layout/radial4"/>
    <dgm:cxn modelId="{5EF7F0C3-2EAE-4DE5-B4DD-FF60076BAACC}" type="presParOf" srcId="{4941EADA-6597-4B8B-B915-E9C3C133DE97}" destId="{9AB7705D-30F2-4444-A90F-D0EF473A7BC5}" srcOrd="2" destOrd="0" presId="urn:microsoft.com/office/officeart/2005/8/layout/radial4"/>
    <dgm:cxn modelId="{2995F89F-BBB4-4267-AE90-54A1BA13951D}" type="presParOf" srcId="{4941EADA-6597-4B8B-B915-E9C3C133DE97}" destId="{654F1AF1-F05F-43BA-A6B9-4FA485D44B47}" srcOrd="3" destOrd="0" presId="urn:microsoft.com/office/officeart/2005/8/layout/radial4"/>
    <dgm:cxn modelId="{DAFDA8B4-5201-49C2-A9C5-F7BC73B84F05}" type="presParOf" srcId="{4941EADA-6597-4B8B-B915-E9C3C133DE97}" destId="{7FBAEC1A-4E85-4448-AEE5-92DBE54BAAA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D39CC-29D1-43AA-885C-A4DA55A6D1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3F2DB24-122D-4FA2-A189-753CEC025DE2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 smtClean="0"/>
            <a:t>課程安排</a:t>
          </a:r>
          <a:endParaRPr lang="zh-TW" altLang="en-US" sz="3200" dirty="0"/>
        </a:p>
      </dgm:t>
    </dgm:pt>
    <dgm:pt modelId="{277757C3-B2DB-40BA-BA9D-32289C57045C}" type="parTrans" cxnId="{CFF207D6-C97E-43D2-8025-2B68C45E8A17}">
      <dgm:prSet/>
      <dgm:spPr/>
      <dgm:t>
        <a:bodyPr/>
        <a:lstStyle/>
        <a:p>
          <a:endParaRPr lang="zh-TW" altLang="en-US"/>
        </a:p>
      </dgm:t>
    </dgm:pt>
    <dgm:pt modelId="{D6ED6C2A-8C3F-4C98-BF7C-B8D904009E9E}" type="sibTrans" cxnId="{CFF207D6-C97E-43D2-8025-2B68C45E8A17}">
      <dgm:prSet/>
      <dgm:spPr/>
      <dgm:t>
        <a:bodyPr/>
        <a:lstStyle/>
        <a:p>
          <a:endParaRPr lang="zh-TW" altLang="en-US"/>
        </a:p>
      </dgm:t>
    </dgm:pt>
    <dgm:pt modelId="{1C633382-8F59-4D2A-B76A-81BAD715A2FB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必修</a:t>
          </a:r>
          <a:r>
            <a:rPr lang="en-US" altLang="zh-TW" sz="1600" dirty="0" smtClean="0"/>
            <a:t>46</a:t>
          </a:r>
          <a:r>
            <a:rPr lang="zh-TW" altLang="en-US" sz="1600" dirty="0" smtClean="0"/>
            <a:t>學分：基礎法律課程</a:t>
          </a:r>
          <a:endParaRPr lang="zh-TW" altLang="en-US" sz="1600" dirty="0"/>
        </a:p>
      </dgm:t>
    </dgm:pt>
    <dgm:pt modelId="{8C45D834-6BD4-4F92-BBBD-C77F4200526F}" type="parTrans" cxnId="{0BCD69C5-697D-4E3A-B472-8512B15F47D4}">
      <dgm:prSet/>
      <dgm:spPr/>
      <dgm:t>
        <a:bodyPr/>
        <a:lstStyle/>
        <a:p>
          <a:endParaRPr lang="zh-TW" altLang="en-US"/>
        </a:p>
      </dgm:t>
    </dgm:pt>
    <dgm:pt modelId="{95033652-A8C1-4D19-BB6C-79DA38ABF50C}" type="sibTrans" cxnId="{0BCD69C5-697D-4E3A-B472-8512B15F47D4}">
      <dgm:prSet/>
      <dgm:spPr/>
      <dgm:t>
        <a:bodyPr/>
        <a:lstStyle/>
        <a:p>
          <a:endParaRPr lang="zh-TW" altLang="en-US"/>
        </a:p>
      </dgm:t>
    </dgm:pt>
    <dgm:pt modelId="{B0386082-696D-46F1-8C32-DC3545302969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選修</a:t>
          </a:r>
          <a:r>
            <a:rPr lang="en-US" altLang="zh-TW" sz="1600" dirty="0" smtClean="0"/>
            <a:t>46</a:t>
          </a:r>
          <a:r>
            <a:rPr lang="zh-TW" altLang="en-US" sz="1600" dirty="0" smtClean="0"/>
            <a:t>學分：法律系學士班及研究所課程</a:t>
          </a:r>
          <a:endParaRPr lang="zh-TW" altLang="en-US" sz="1600" dirty="0"/>
        </a:p>
      </dgm:t>
    </dgm:pt>
    <dgm:pt modelId="{F12B4325-34D7-4772-B36E-D5B2F4B70D82}" type="parTrans" cxnId="{51E70EA0-ED1B-4418-B999-5EF99AA04559}">
      <dgm:prSet/>
      <dgm:spPr/>
      <dgm:t>
        <a:bodyPr/>
        <a:lstStyle/>
        <a:p>
          <a:endParaRPr lang="zh-TW" altLang="en-US"/>
        </a:p>
      </dgm:t>
    </dgm:pt>
    <dgm:pt modelId="{4C986F67-8624-42F1-AD2D-E7021D342816}" type="sibTrans" cxnId="{51E70EA0-ED1B-4418-B999-5EF99AA04559}">
      <dgm:prSet/>
      <dgm:spPr/>
      <dgm:t>
        <a:bodyPr/>
        <a:lstStyle/>
        <a:p>
          <a:endParaRPr lang="zh-TW" altLang="en-US"/>
        </a:p>
      </dgm:t>
    </dgm:pt>
    <dgm:pt modelId="{ADA34195-E038-48AD-A861-A730A2222AA1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 smtClean="0"/>
            <a:t>研究方向</a:t>
          </a:r>
          <a:endParaRPr lang="en-US" altLang="zh-TW" sz="3200" dirty="0" smtClean="0"/>
        </a:p>
      </dgm:t>
    </dgm:pt>
    <dgm:pt modelId="{7A17AE28-862D-4321-80ED-7EC424A61834}" type="parTrans" cxnId="{1946D50C-05E4-4C18-BEAC-086D40EAD557}">
      <dgm:prSet/>
      <dgm:spPr/>
      <dgm:t>
        <a:bodyPr/>
        <a:lstStyle/>
        <a:p>
          <a:endParaRPr lang="zh-TW" altLang="en-US"/>
        </a:p>
      </dgm:t>
    </dgm:pt>
    <dgm:pt modelId="{B9F98150-6F2D-426D-A1C0-3D76FEC79938}" type="sibTrans" cxnId="{1946D50C-05E4-4C18-BEAC-086D40EAD557}">
      <dgm:prSet/>
      <dgm:spPr/>
      <dgm:t>
        <a:bodyPr/>
        <a:lstStyle/>
        <a:p>
          <a:endParaRPr lang="zh-TW" altLang="en-US"/>
        </a:p>
      </dgm:t>
    </dgm:pt>
    <dgm:pt modelId="{3A422DF6-83F7-4A88-85DB-E51C45680F23}">
      <dgm:prSet phldrT="[文字]"/>
      <dgm:spPr>
        <a:solidFill>
          <a:schemeClr val="bg2">
            <a:alpha val="90000"/>
          </a:schemeClr>
        </a:solidFill>
      </dgm:spPr>
      <dgm:t>
        <a:bodyPr/>
        <a:lstStyle/>
        <a:p>
          <a:endParaRPr lang="zh-TW" altLang="en-US" sz="900" dirty="0">
            <a:latin typeface="+mn-ea"/>
            <a:ea typeface="+mn-ea"/>
          </a:endParaRPr>
        </a:p>
      </dgm:t>
    </dgm:pt>
    <dgm:pt modelId="{CE76162E-0D20-4309-A3D6-0A722C126BE4}" type="parTrans" cxnId="{43DD4529-DA7F-401E-A30A-7059DE3B59F4}">
      <dgm:prSet/>
      <dgm:spPr/>
      <dgm:t>
        <a:bodyPr/>
        <a:lstStyle/>
        <a:p>
          <a:endParaRPr lang="zh-TW" altLang="en-US"/>
        </a:p>
      </dgm:t>
    </dgm:pt>
    <dgm:pt modelId="{1778EB87-0DBF-44F4-B58C-7AB3981B0AD8}" type="sibTrans" cxnId="{43DD4529-DA7F-401E-A30A-7059DE3B59F4}">
      <dgm:prSet/>
      <dgm:spPr/>
      <dgm:t>
        <a:bodyPr/>
        <a:lstStyle/>
        <a:p>
          <a:endParaRPr lang="zh-TW" altLang="en-US"/>
        </a:p>
      </dgm:t>
    </dgm:pt>
    <dgm:pt modelId="{5392A93C-C575-42FB-A6AC-40EAECC5139A}">
      <dgm:prSet phldrT="[文字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碩士論文</a:t>
          </a:r>
          <a:endParaRPr lang="zh-TW" altLang="en-US" sz="1600" dirty="0"/>
        </a:p>
      </dgm:t>
    </dgm:pt>
    <dgm:pt modelId="{65A373C6-9D5B-453D-A9D5-4590FB497554}" type="parTrans" cxnId="{4EC978EA-B1DC-43D9-B4C8-6F3023D512DD}">
      <dgm:prSet/>
      <dgm:spPr/>
      <dgm:t>
        <a:bodyPr/>
        <a:lstStyle/>
        <a:p>
          <a:endParaRPr lang="zh-TW" altLang="en-US"/>
        </a:p>
      </dgm:t>
    </dgm:pt>
    <dgm:pt modelId="{554C5E09-31A2-4E78-86C4-615B6E23DED3}" type="sibTrans" cxnId="{4EC978EA-B1DC-43D9-B4C8-6F3023D512DD}">
      <dgm:prSet/>
      <dgm:spPr/>
      <dgm:t>
        <a:bodyPr/>
        <a:lstStyle/>
        <a:p>
          <a:endParaRPr lang="zh-TW" altLang="en-US"/>
        </a:p>
      </dgm:t>
    </dgm:pt>
    <dgm:pt modelId="{01C0AF77-62DF-40C1-8AD0-E1F24812C8B0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endParaRPr lang="zh-TW" altLang="en-US" sz="1600" dirty="0"/>
        </a:p>
      </dgm:t>
    </dgm:pt>
    <dgm:pt modelId="{4F914DF7-78E0-40B3-95C8-DDB836BF67A9}" type="parTrans" cxnId="{11A4438E-A9C7-4082-BD18-CD4B0B8560E7}">
      <dgm:prSet/>
      <dgm:spPr/>
      <dgm:t>
        <a:bodyPr/>
        <a:lstStyle/>
        <a:p>
          <a:endParaRPr lang="zh-TW" altLang="en-US"/>
        </a:p>
      </dgm:t>
    </dgm:pt>
    <dgm:pt modelId="{958917D8-1CB7-4488-B961-364DE7C4A882}" type="sibTrans" cxnId="{11A4438E-A9C7-4082-BD18-CD4B0B8560E7}">
      <dgm:prSet/>
      <dgm:spPr/>
      <dgm:t>
        <a:bodyPr/>
        <a:lstStyle/>
        <a:p>
          <a:endParaRPr lang="zh-TW" altLang="en-US"/>
        </a:p>
      </dgm:t>
    </dgm:pt>
    <dgm:pt modelId="{DF42CE97-936F-4F0C-A9E2-5A0503D94D0F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zh-TW" altLang="en-US" sz="1600" dirty="0" smtClean="0"/>
            <a:t>英美法學群、智慧財產法學群、企業暨金融法學群、財稅法學群、醫療法學群、國際法學群、民事程序法學群、刑事法學群、基礎法學學群、公法學學群、英語法學學群、日語法學學群</a:t>
          </a:r>
          <a:endParaRPr lang="zh-TW" altLang="en-US" sz="1600" dirty="0"/>
        </a:p>
      </dgm:t>
    </dgm:pt>
    <dgm:pt modelId="{55278CF7-299A-45C3-955C-20FB42B190CB}" type="sibTrans" cxnId="{DCB00686-C2B7-4604-B95D-A36580ABF058}">
      <dgm:prSet/>
      <dgm:spPr/>
      <dgm:t>
        <a:bodyPr/>
        <a:lstStyle/>
        <a:p>
          <a:endParaRPr lang="zh-TW" altLang="en-US"/>
        </a:p>
      </dgm:t>
    </dgm:pt>
    <dgm:pt modelId="{5F184807-F76B-447E-9488-D00F3460FCCE}" type="parTrans" cxnId="{DCB00686-C2B7-4604-B95D-A36580ABF058}">
      <dgm:prSet/>
      <dgm:spPr/>
      <dgm:t>
        <a:bodyPr/>
        <a:lstStyle/>
        <a:p>
          <a:endParaRPr lang="zh-TW" altLang="en-US"/>
        </a:p>
      </dgm:t>
    </dgm:pt>
    <dgm:pt modelId="{908BE3EA-CA05-4258-9E91-E434ED9BA6B9}">
      <dgm:prSet phldrT="[文字]" custT="1"/>
      <dgm:spPr>
        <a:solidFill>
          <a:schemeClr val="tx2"/>
        </a:solidFill>
      </dgm:spPr>
      <dgm:t>
        <a:bodyPr/>
        <a:lstStyle/>
        <a:p>
          <a:r>
            <a:rPr lang="zh-TW" altLang="en-US" sz="3200" dirty="0" smtClean="0"/>
            <a:t>專業學群</a:t>
          </a:r>
          <a:endParaRPr lang="zh-TW" altLang="en-US" sz="3200" dirty="0"/>
        </a:p>
      </dgm:t>
    </dgm:pt>
    <dgm:pt modelId="{F86C5B48-776F-4863-9765-C6C8A610816D}" type="parTrans" cxnId="{F69E7E4B-4EA3-47CF-ADA2-EE119E4221A3}">
      <dgm:prSet/>
      <dgm:spPr/>
      <dgm:t>
        <a:bodyPr/>
        <a:lstStyle/>
        <a:p>
          <a:endParaRPr lang="zh-TW" altLang="en-US"/>
        </a:p>
      </dgm:t>
    </dgm:pt>
    <dgm:pt modelId="{6EEC6573-C2C9-464C-9990-44AF9179FBDE}" type="sibTrans" cxnId="{F69E7E4B-4EA3-47CF-ADA2-EE119E4221A3}">
      <dgm:prSet/>
      <dgm:spPr/>
      <dgm:t>
        <a:bodyPr/>
        <a:lstStyle/>
        <a:p>
          <a:endParaRPr lang="zh-TW" altLang="en-US"/>
        </a:p>
      </dgm:t>
    </dgm:pt>
    <dgm:pt modelId="{434B9C8E-D4EC-4DE9-BF58-9E79F9119160}">
      <dgm:prSet phldrT="[文字]" custT="1"/>
      <dgm:spPr>
        <a:solidFill>
          <a:schemeClr val="bg2"/>
        </a:solidFill>
      </dgm:spPr>
      <dgm:t>
        <a:bodyPr/>
        <a:lstStyle/>
        <a:p>
          <a:r>
            <a:rPr lang="zh-TW" altLang="en-US" sz="1600" dirty="0" smtClean="0"/>
            <a:t>紮實的法學基礎＋學生依興趣自由選擇研究主題</a:t>
          </a:r>
          <a:endParaRPr lang="en-US" altLang="zh-TW" sz="3200" dirty="0" smtClean="0"/>
        </a:p>
      </dgm:t>
    </dgm:pt>
    <dgm:pt modelId="{C729A281-EE3B-44DC-BA4E-04D2C880AF4F}" type="parTrans" cxnId="{2FB4BCDC-33E9-453E-9F7E-AE28F6E6325F}">
      <dgm:prSet/>
      <dgm:spPr/>
      <dgm:t>
        <a:bodyPr/>
        <a:lstStyle/>
        <a:p>
          <a:endParaRPr lang="zh-TW" altLang="en-US"/>
        </a:p>
      </dgm:t>
    </dgm:pt>
    <dgm:pt modelId="{2FF32501-2D52-4298-A71A-E2579FE9AC3A}" type="sibTrans" cxnId="{2FB4BCDC-33E9-453E-9F7E-AE28F6E6325F}">
      <dgm:prSet/>
      <dgm:spPr/>
      <dgm:t>
        <a:bodyPr/>
        <a:lstStyle/>
        <a:p>
          <a:endParaRPr lang="zh-TW" altLang="en-US"/>
        </a:p>
      </dgm:t>
    </dgm:pt>
    <dgm:pt modelId="{EB808C79-400D-4C5C-92D5-7275BE624BC3}" type="pres">
      <dgm:prSet presAssocID="{338D39CC-29D1-43AA-885C-A4DA55A6D1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C27A67-CD1B-4AB8-948D-1F20A33B6D43}" type="pres">
      <dgm:prSet presAssocID="{43F2DB24-122D-4FA2-A189-753CEC025DE2}" presName="linNode" presStyleCnt="0"/>
      <dgm:spPr/>
    </dgm:pt>
    <dgm:pt modelId="{165B46E5-0933-401A-8254-306B61102190}" type="pres">
      <dgm:prSet presAssocID="{43F2DB24-122D-4FA2-A189-753CEC025DE2}" presName="parentText" presStyleLbl="node1" presStyleIdx="0" presStyleCnt="3" custScaleX="81856" custScaleY="11645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E6C767-6E3D-4737-8EFC-FC9418DB3B42}" type="pres">
      <dgm:prSet presAssocID="{43F2DB24-122D-4FA2-A189-753CEC025DE2}" presName="descendantText" presStyleLbl="alignAccFollowNode1" presStyleIdx="0" presStyleCnt="3" custScaleX="107011" custScaleY="138550" custLinFactNeighborX="-3818" custLinFactNeighborY="345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CFCDBD-A42A-41A5-8645-59FAD4E0668E}" type="pres">
      <dgm:prSet presAssocID="{D6ED6C2A-8C3F-4C98-BF7C-B8D904009E9E}" presName="sp" presStyleCnt="0"/>
      <dgm:spPr/>
    </dgm:pt>
    <dgm:pt modelId="{BF3CEAD4-9A86-4C3B-BA61-22B9E19D6182}" type="pres">
      <dgm:prSet presAssocID="{ADA34195-E038-48AD-A861-A730A2222AA1}" presName="linNode" presStyleCnt="0"/>
      <dgm:spPr/>
    </dgm:pt>
    <dgm:pt modelId="{1047900B-A557-4725-81B8-519F66758189}" type="pres">
      <dgm:prSet presAssocID="{ADA34195-E038-48AD-A861-A730A2222AA1}" presName="parentText" presStyleLbl="node1" presStyleIdx="1" presStyleCnt="3" custScaleX="80198" custScaleY="92258" custLinFactNeighborX="-170" custLinFactNeighborY="263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C8ACA8-1E56-4D88-89F1-01AF9911BE7C}" type="pres">
      <dgm:prSet presAssocID="{ADA34195-E038-48AD-A861-A730A2222AA1}" presName="descendantText" presStyleLbl="alignAccFollowNode1" presStyleIdx="1" presStyleCnt="3" custScaleX="106758" custScaleY="104655" custLinFactNeighborX="-4018" custLinFactNeighborY="115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E529C5-AC54-42A5-8072-1969EE92339A}" type="pres">
      <dgm:prSet presAssocID="{B9F98150-6F2D-426D-A1C0-3D76FEC79938}" presName="sp" presStyleCnt="0"/>
      <dgm:spPr/>
    </dgm:pt>
    <dgm:pt modelId="{61A4FEF8-C051-4269-B584-05CC45FB31DB}" type="pres">
      <dgm:prSet presAssocID="{908BE3EA-CA05-4258-9E91-E434ED9BA6B9}" presName="linNode" presStyleCnt="0"/>
      <dgm:spPr/>
    </dgm:pt>
    <dgm:pt modelId="{F0D5D66B-0757-4742-81D0-DBCCF74DBBFE}" type="pres">
      <dgm:prSet presAssocID="{908BE3EA-CA05-4258-9E91-E434ED9BA6B9}" presName="parentText" presStyleLbl="node1" presStyleIdx="2" presStyleCnt="3" custScaleX="79843" custScaleY="105664" custLinFactNeighborX="-155" custLinFactNeighborY="2650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C77D0C-0B27-43AC-9570-0849C23EEAE6}" type="pres">
      <dgm:prSet presAssocID="{908BE3EA-CA05-4258-9E91-E434ED9BA6B9}" presName="descendantText" presStyleLbl="alignAccFollowNode1" presStyleIdx="2" presStyleCnt="3" custScaleX="107548" custScaleY="134287" custLinFactNeighborX="-3563" custLinFactNeighborY="165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A4438E-A9C7-4082-BD18-CD4B0B8560E7}" srcId="{908BE3EA-CA05-4258-9E91-E434ED9BA6B9}" destId="{01C0AF77-62DF-40C1-8AD0-E1F24812C8B0}" srcOrd="2" destOrd="0" parTransId="{4F914DF7-78E0-40B3-95C8-DDB836BF67A9}" sibTransId="{958917D8-1CB7-4488-B961-364DE7C4A882}"/>
    <dgm:cxn modelId="{3C652158-6240-401F-88A2-D9008E656566}" type="presOf" srcId="{338D39CC-29D1-43AA-885C-A4DA55A6D1F4}" destId="{EB808C79-400D-4C5C-92D5-7275BE624BC3}" srcOrd="0" destOrd="0" presId="urn:microsoft.com/office/officeart/2005/8/layout/vList5"/>
    <dgm:cxn modelId="{1946D50C-05E4-4C18-BEAC-086D40EAD557}" srcId="{338D39CC-29D1-43AA-885C-A4DA55A6D1F4}" destId="{ADA34195-E038-48AD-A861-A730A2222AA1}" srcOrd="1" destOrd="0" parTransId="{7A17AE28-862D-4321-80ED-7EC424A61834}" sibTransId="{B9F98150-6F2D-426D-A1C0-3D76FEC79938}"/>
    <dgm:cxn modelId="{3BCA6B0B-2B85-4CD7-B35E-85BC737DBC27}" type="presOf" srcId="{43F2DB24-122D-4FA2-A189-753CEC025DE2}" destId="{165B46E5-0933-401A-8254-306B61102190}" srcOrd="0" destOrd="0" presId="urn:microsoft.com/office/officeart/2005/8/layout/vList5"/>
    <dgm:cxn modelId="{43DD4529-DA7F-401E-A30A-7059DE3B59F4}" srcId="{908BE3EA-CA05-4258-9E91-E434ED9BA6B9}" destId="{3A422DF6-83F7-4A88-85DB-E51C45680F23}" srcOrd="0" destOrd="0" parTransId="{CE76162E-0D20-4309-A3D6-0A722C126BE4}" sibTransId="{1778EB87-0DBF-44F4-B58C-7AB3981B0AD8}"/>
    <dgm:cxn modelId="{274AFCEA-A7F5-4366-96DF-6069428019AA}" type="presOf" srcId="{5392A93C-C575-42FB-A6AC-40EAECC5139A}" destId="{94E6C767-6E3D-4737-8EFC-FC9418DB3B42}" srcOrd="0" destOrd="2" presId="urn:microsoft.com/office/officeart/2005/8/layout/vList5"/>
    <dgm:cxn modelId="{EF7D1AD6-26ED-4D3F-9A5C-2F0E52B907DB}" type="presOf" srcId="{1C633382-8F59-4D2A-B76A-81BAD715A2FB}" destId="{94E6C767-6E3D-4737-8EFC-FC9418DB3B42}" srcOrd="0" destOrd="0" presId="urn:microsoft.com/office/officeart/2005/8/layout/vList5"/>
    <dgm:cxn modelId="{D45035A1-1684-48D8-9A46-56EDA3B8215F}" type="presOf" srcId="{01C0AF77-62DF-40C1-8AD0-E1F24812C8B0}" destId="{06C77D0C-0B27-43AC-9570-0849C23EEAE6}" srcOrd="0" destOrd="2" presId="urn:microsoft.com/office/officeart/2005/8/layout/vList5"/>
    <dgm:cxn modelId="{440D6EB7-A02B-4A08-8216-6658CAC9121D}" type="presOf" srcId="{908BE3EA-CA05-4258-9E91-E434ED9BA6B9}" destId="{F0D5D66B-0757-4742-81D0-DBCCF74DBBFE}" srcOrd="0" destOrd="0" presId="urn:microsoft.com/office/officeart/2005/8/layout/vList5"/>
    <dgm:cxn modelId="{3AE4F2FB-759B-45B9-8200-8D9BD555AC50}" type="presOf" srcId="{DF42CE97-936F-4F0C-A9E2-5A0503D94D0F}" destId="{06C77D0C-0B27-43AC-9570-0849C23EEAE6}" srcOrd="0" destOrd="1" presId="urn:microsoft.com/office/officeart/2005/8/layout/vList5"/>
    <dgm:cxn modelId="{4EC978EA-B1DC-43D9-B4C8-6F3023D512DD}" srcId="{43F2DB24-122D-4FA2-A189-753CEC025DE2}" destId="{5392A93C-C575-42FB-A6AC-40EAECC5139A}" srcOrd="2" destOrd="0" parTransId="{65A373C6-9D5B-453D-A9D5-4590FB497554}" sibTransId="{554C5E09-31A2-4E78-86C4-615B6E23DED3}"/>
    <dgm:cxn modelId="{DCB00686-C2B7-4604-B95D-A36580ABF058}" srcId="{908BE3EA-CA05-4258-9E91-E434ED9BA6B9}" destId="{DF42CE97-936F-4F0C-A9E2-5A0503D94D0F}" srcOrd="1" destOrd="0" parTransId="{5F184807-F76B-447E-9488-D00F3460FCCE}" sibTransId="{55278CF7-299A-45C3-955C-20FB42B190CB}"/>
    <dgm:cxn modelId="{CFF207D6-C97E-43D2-8025-2B68C45E8A17}" srcId="{338D39CC-29D1-43AA-885C-A4DA55A6D1F4}" destId="{43F2DB24-122D-4FA2-A189-753CEC025DE2}" srcOrd="0" destOrd="0" parTransId="{277757C3-B2DB-40BA-BA9D-32289C57045C}" sibTransId="{D6ED6C2A-8C3F-4C98-BF7C-B8D904009E9E}"/>
    <dgm:cxn modelId="{51E70EA0-ED1B-4418-B999-5EF99AA04559}" srcId="{43F2DB24-122D-4FA2-A189-753CEC025DE2}" destId="{B0386082-696D-46F1-8C32-DC3545302969}" srcOrd="1" destOrd="0" parTransId="{F12B4325-34D7-4772-B36E-D5B2F4B70D82}" sibTransId="{4C986F67-8624-42F1-AD2D-E7021D342816}"/>
    <dgm:cxn modelId="{C0ED97A4-9739-4BE8-B567-E4577164C116}" type="presOf" srcId="{434B9C8E-D4EC-4DE9-BF58-9E79F9119160}" destId="{43C8ACA8-1E56-4D88-89F1-01AF9911BE7C}" srcOrd="0" destOrd="0" presId="urn:microsoft.com/office/officeart/2005/8/layout/vList5"/>
    <dgm:cxn modelId="{F69E7E4B-4EA3-47CF-ADA2-EE119E4221A3}" srcId="{338D39CC-29D1-43AA-885C-A4DA55A6D1F4}" destId="{908BE3EA-CA05-4258-9E91-E434ED9BA6B9}" srcOrd="2" destOrd="0" parTransId="{F86C5B48-776F-4863-9765-C6C8A610816D}" sibTransId="{6EEC6573-C2C9-464C-9990-44AF9179FBDE}"/>
    <dgm:cxn modelId="{2FB4BCDC-33E9-453E-9F7E-AE28F6E6325F}" srcId="{ADA34195-E038-48AD-A861-A730A2222AA1}" destId="{434B9C8E-D4EC-4DE9-BF58-9E79F9119160}" srcOrd="0" destOrd="0" parTransId="{C729A281-EE3B-44DC-BA4E-04D2C880AF4F}" sibTransId="{2FF32501-2D52-4298-A71A-E2579FE9AC3A}"/>
    <dgm:cxn modelId="{5E6C2FFB-DB36-4C08-9103-B8C96CB60929}" type="presOf" srcId="{ADA34195-E038-48AD-A861-A730A2222AA1}" destId="{1047900B-A557-4725-81B8-519F66758189}" srcOrd="0" destOrd="0" presId="urn:microsoft.com/office/officeart/2005/8/layout/vList5"/>
    <dgm:cxn modelId="{0BCD69C5-697D-4E3A-B472-8512B15F47D4}" srcId="{43F2DB24-122D-4FA2-A189-753CEC025DE2}" destId="{1C633382-8F59-4D2A-B76A-81BAD715A2FB}" srcOrd="0" destOrd="0" parTransId="{8C45D834-6BD4-4F92-BBBD-C77F4200526F}" sibTransId="{95033652-A8C1-4D19-BB6C-79DA38ABF50C}"/>
    <dgm:cxn modelId="{5F0A5844-6479-41F9-9DD6-4489C59D04E8}" type="presOf" srcId="{B0386082-696D-46F1-8C32-DC3545302969}" destId="{94E6C767-6E3D-4737-8EFC-FC9418DB3B42}" srcOrd="0" destOrd="1" presId="urn:microsoft.com/office/officeart/2005/8/layout/vList5"/>
    <dgm:cxn modelId="{CDB8AFA9-250D-428B-9025-1CD4E8516DFD}" type="presOf" srcId="{3A422DF6-83F7-4A88-85DB-E51C45680F23}" destId="{06C77D0C-0B27-43AC-9570-0849C23EEAE6}" srcOrd="0" destOrd="0" presId="urn:microsoft.com/office/officeart/2005/8/layout/vList5"/>
    <dgm:cxn modelId="{326D2BB8-C8F9-4971-8DC8-26EB3308982B}" type="presParOf" srcId="{EB808C79-400D-4C5C-92D5-7275BE624BC3}" destId="{57C27A67-CD1B-4AB8-948D-1F20A33B6D43}" srcOrd="0" destOrd="0" presId="urn:microsoft.com/office/officeart/2005/8/layout/vList5"/>
    <dgm:cxn modelId="{68C63612-F41D-4428-B214-D93B16C7A673}" type="presParOf" srcId="{57C27A67-CD1B-4AB8-948D-1F20A33B6D43}" destId="{165B46E5-0933-401A-8254-306B61102190}" srcOrd="0" destOrd="0" presId="urn:microsoft.com/office/officeart/2005/8/layout/vList5"/>
    <dgm:cxn modelId="{17E5D810-F89A-4ACA-BE92-39ABD1570074}" type="presParOf" srcId="{57C27A67-CD1B-4AB8-948D-1F20A33B6D43}" destId="{94E6C767-6E3D-4737-8EFC-FC9418DB3B42}" srcOrd="1" destOrd="0" presId="urn:microsoft.com/office/officeart/2005/8/layout/vList5"/>
    <dgm:cxn modelId="{D4541636-4737-42A8-9DF0-C5BAE0AFC993}" type="presParOf" srcId="{EB808C79-400D-4C5C-92D5-7275BE624BC3}" destId="{7ECFCDBD-A42A-41A5-8645-59FAD4E0668E}" srcOrd="1" destOrd="0" presId="urn:microsoft.com/office/officeart/2005/8/layout/vList5"/>
    <dgm:cxn modelId="{9A8602B8-0522-41DE-9884-59D778E47D28}" type="presParOf" srcId="{EB808C79-400D-4C5C-92D5-7275BE624BC3}" destId="{BF3CEAD4-9A86-4C3B-BA61-22B9E19D6182}" srcOrd="2" destOrd="0" presId="urn:microsoft.com/office/officeart/2005/8/layout/vList5"/>
    <dgm:cxn modelId="{B1B0B399-112B-43A2-A8A0-A04659ED346F}" type="presParOf" srcId="{BF3CEAD4-9A86-4C3B-BA61-22B9E19D6182}" destId="{1047900B-A557-4725-81B8-519F66758189}" srcOrd="0" destOrd="0" presId="urn:microsoft.com/office/officeart/2005/8/layout/vList5"/>
    <dgm:cxn modelId="{481DDC9A-A90B-448F-8AD7-B3AA5DCB311C}" type="presParOf" srcId="{BF3CEAD4-9A86-4C3B-BA61-22B9E19D6182}" destId="{43C8ACA8-1E56-4D88-89F1-01AF9911BE7C}" srcOrd="1" destOrd="0" presId="urn:microsoft.com/office/officeart/2005/8/layout/vList5"/>
    <dgm:cxn modelId="{A33699BC-5A67-4124-9EE0-D6C5D6F9F62F}" type="presParOf" srcId="{EB808C79-400D-4C5C-92D5-7275BE624BC3}" destId="{55E529C5-AC54-42A5-8072-1969EE92339A}" srcOrd="3" destOrd="0" presId="urn:microsoft.com/office/officeart/2005/8/layout/vList5"/>
    <dgm:cxn modelId="{369D088C-55C8-480A-9772-B4C851774231}" type="presParOf" srcId="{EB808C79-400D-4C5C-92D5-7275BE624BC3}" destId="{61A4FEF8-C051-4269-B584-05CC45FB31DB}" srcOrd="4" destOrd="0" presId="urn:microsoft.com/office/officeart/2005/8/layout/vList5"/>
    <dgm:cxn modelId="{926E79E9-94FF-494D-A5FD-93ED6BAD7D86}" type="presParOf" srcId="{61A4FEF8-C051-4269-B584-05CC45FB31DB}" destId="{F0D5D66B-0757-4742-81D0-DBCCF74DBBFE}" srcOrd="0" destOrd="0" presId="urn:microsoft.com/office/officeart/2005/8/layout/vList5"/>
    <dgm:cxn modelId="{9CC0D6BE-DF7A-43BB-90B7-7EAA8C36F058}" type="presParOf" srcId="{61A4FEF8-C051-4269-B584-05CC45FB31DB}" destId="{06C77D0C-0B27-43AC-9570-0849C23EE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BB6CF9-5C97-4C64-B89C-A0E8AD31AA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68A0361-709E-4E04-B93E-2D311FA4ABD1}" type="pres">
      <dgm:prSet presAssocID="{D7BB6CF9-5C97-4C64-B89C-A0E8AD31AA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21517A-5A95-4E7F-84CF-031665692757}" type="presOf" srcId="{D7BB6CF9-5C97-4C64-B89C-A0E8AD31AA4E}" destId="{168A0361-709E-4E04-B93E-2D311FA4ABD1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21601-0EA3-4360-88BC-8603B9AB3909}" type="doc">
      <dgm:prSet loTypeId="urn:microsoft.com/office/officeart/2005/8/layout/hList9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F88D491-C4E9-41B2-9EC9-DFD1F99EBB46}">
      <dgm:prSet phldrT="[文字]"/>
      <dgm:spPr/>
      <dgm:t>
        <a:bodyPr/>
        <a:lstStyle/>
        <a:p>
          <a:r>
            <a:rPr lang="zh-TW" altLang="en-US" dirty="0" smtClean="0"/>
            <a:t>每學期</a:t>
          </a:r>
          <a:endParaRPr lang="zh-TW" altLang="en-US" dirty="0"/>
        </a:p>
      </dgm:t>
    </dgm:pt>
    <dgm:pt modelId="{15E8F1D4-39F5-40EB-B925-8F27780EC66C}" type="parTrans" cxnId="{DBBF4E6B-BFE4-4972-B6D3-6DE59952CF05}">
      <dgm:prSet/>
      <dgm:spPr/>
      <dgm:t>
        <a:bodyPr/>
        <a:lstStyle/>
        <a:p>
          <a:endParaRPr lang="zh-TW" altLang="en-US"/>
        </a:p>
      </dgm:t>
    </dgm:pt>
    <dgm:pt modelId="{F15E8555-A3E6-4097-BBBE-B6EB5FF72802}" type="sibTrans" cxnId="{DBBF4E6B-BFE4-4972-B6D3-6DE59952CF05}">
      <dgm:prSet/>
      <dgm:spPr/>
      <dgm:t>
        <a:bodyPr/>
        <a:lstStyle/>
        <a:p>
          <a:endParaRPr lang="zh-TW" altLang="en-US"/>
        </a:p>
      </dgm:t>
    </dgm:pt>
    <dgm:pt modelId="{177AEAA5-47C8-414D-936A-9A380FE1155D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zh-TW" altLang="en-US" dirty="0" smtClean="0"/>
            <a:t>大學部</a:t>
          </a:r>
          <a:endParaRPr lang="zh-TW" altLang="en-US" dirty="0"/>
        </a:p>
      </dgm:t>
    </dgm:pt>
    <dgm:pt modelId="{24C43A6A-5519-4A51-B9A5-6FDF2285D8C3}" type="parTrans" cxnId="{B0176BDA-F1C0-48A0-A411-3FDA14673263}">
      <dgm:prSet/>
      <dgm:spPr/>
      <dgm:t>
        <a:bodyPr/>
        <a:lstStyle/>
        <a:p>
          <a:endParaRPr lang="zh-TW" altLang="en-US"/>
        </a:p>
      </dgm:t>
    </dgm:pt>
    <dgm:pt modelId="{32A90201-F3EE-452F-AC86-0BF4E478326E}" type="sibTrans" cxnId="{B0176BDA-F1C0-48A0-A411-3FDA14673263}">
      <dgm:prSet/>
      <dgm:spPr/>
      <dgm:t>
        <a:bodyPr/>
        <a:lstStyle/>
        <a:p>
          <a:endParaRPr lang="zh-TW" altLang="en-US"/>
        </a:p>
      </dgm:t>
    </dgm:pt>
    <dgm:pt modelId="{59B51E98-0DD8-42E3-AE96-763631B8741E}">
      <dgm:prSet phldrT="[文字]"/>
      <dgm:spPr/>
      <dgm:t>
        <a:bodyPr/>
        <a:lstStyle/>
        <a:p>
          <a:r>
            <a:rPr lang="zh-TW" altLang="en-US" dirty="0" smtClean="0"/>
            <a:t>約</a:t>
          </a:r>
          <a:r>
            <a:rPr lang="en-US" altLang="zh-TW" dirty="0" smtClean="0"/>
            <a:t>50</a:t>
          </a:r>
          <a:r>
            <a:rPr lang="zh-TW" altLang="en-US" dirty="0" smtClean="0"/>
            <a:t>多門</a:t>
          </a:r>
          <a:endParaRPr lang="zh-TW" altLang="en-US" dirty="0"/>
        </a:p>
      </dgm:t>
    </dgm:pt>
    <dgm:pt modelId="{BE7D96D5-F0D5-4D07-BDD7-C8784B3526AC}" type="parTrans" cxnId="{7F9021BD-E1B3-4889-B53E-5F5678472D9A}">
      <dgm:prSet/>
      <dgm:spPr/>
      <dgm:t>
        <a:bodyPr/>
        <a:lstStyle/>
        <a:p>
          <a:endParaRPr lang="zh-TW" altLang="en-US"/>
        </a:p>
      </dgm:t>
    </dgm:pt>
    <dgm:pt modelId="{6499A23B-B224-405F-AB25-5AFB931EE816}" type="sibTrans" cxnId="{7F9021BD-E1B3-4889-B53E-5F5678472D9A}">
      <dgm:prSet/>
      <dgm:spPr/>
      <dgm:t>
        <a:bodyPr/>
        <a:lstStyle/>
        <a:p>
          <a:endParaRPr lang="zh-TW" altLang="en-US"/>
        </a:p>
      </dgm:t>
    </dgm:pt>
    <dgm:pt modelId="{3510D97A-3476-4DEA-9D70-40C7B8EB5E4E}">
      <dgm:prSet phldrT="[文字]"/>
      <dgm:spPr/>
      <dgm:t>
        <a:bodyPr/>
        <a:lstStyle/>
        <a:p>
          <a:r>
            <a:rPr lang="zh-TW" altLang="en-US" dirty="0" smtClean="0"/>
            <a:t>每學期</a:t>
          </a:r>
          <a:endParaRPr lang="zh-TW" altLang="en-US" dirty="0"/>
        </a:p>
      </dgm:t>
    </dgm:pt>
    <dgm:pt modelId="{C206E323-987A-449A-AEE3-BF698795C9DB}" type="parTrans" cxnId="{C0F8E7EC-40B6-4393-8BA9-AD72DF88BBEC}">
      <dgm:prSet/>
      <dgm:spPr/>
      <dgm:t>
        <a:bodyPr/>
        <a:lstStyle/>
        <a:p>
          <a:endParaRPr lang="zh-TW" altLang="en-US"/>
        </a:p>
      </dgm:t>
    </dgm:pt>
    <dgm:pt modelId="{3F835227-3A6E-4C2A-A3CF-2B4498566138}" type="sibTrans" cxnId="{C0F8E7EC-40B6-4393-8BA9-AD72DF88BBEC}">
      <dgm:prSet/>
      <dgm:spPr/>
      <dgm:t>
        <a:bodyPr/>
        <a:lstStyle/>
        <a:p>
          <a:endParaRPr lang="zh-TW" altLang="en-US"/>
        </a:p>
      </dgm:t>
    </dgm:pt>
    <dgm:pt modelId="{72D80051-942F-4B09-B8A6-E60784172400}">
      <dgm:prSet phldrT="[文字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zh-TW" altLang="en-US" dirty="0" smtClean="0"/>
            <a:t>研究所</a:t>
          </a:r>
          <a:endParaRPr lang="en-US" altLang="zh-TW" dirty="0" smtClean="0"/>
        </a:p>
      </dgm:t>
    </dgm:pt>
    <dgm:pt modelId="{F28DC5EB-80B6-4C86-BFC6-EC23F4F5F0D3}" type="parTrans" cxnId="{B920DF45-D258-49EA-9021-08C39BF600EC}">
      <dgm:prSet/>
      <dgm:spPr/>
      <dgm:t>
        <a:bodyPr/>
        <a:lstStyle/>
        <a:p>
          <a:endParaRPr lang="zh-TW" altLang="en-US"/>
        </a:p>
      </dgm:t>
    </dgm:pt>
    <dgm:pt modelId="{0E512C4D-C1E1-45F9-8354-54EA8FF7B352}" type="sibTrans" cxnId="{B920DF45-D258-49EA-9021-08C39BF600EC}">
      <dgm:prSet/>
      <dgm:spPr/>
      <dgm:t>
        <a:bodyPr/>
        <a:lstStyle/>
        <a:p>
          <a:endParaRPr lang="zh-TW" altLang="en-US"/>
        </a:p>
      </dgm:t>
    </dgm:pt>
    <dgm:pt modelId="{CAC5586B-FFAB-4092-92E1-D9CB8939AAA3}">
      <dgm:prSet phldrT="[文字]"/>
      <dgm:spPr/>
      <dgm:t>
        <a:bodyPr/>
        <a:lstStyle/>
        <a:p>
          <a:r>
            <a:rPr lang="zh-TW" altLang="en-US" dirty="0" smtClean="0"/>
            <a:t>約</a:t>
          </a:r>
          <a:r>
            <a:rPr lang="en-US" altLang="zh-TW" dirty="0" smtClean="0"/>
            <a:t>140</a:t>
          </a:r>
          <a:r>
            <a:rPr lang="zh-TW" altLang="en-US" dirty="0" smtClean="0"/>
            <a:t>多門</a:t>
          </a:r>
          <a:endParaRPr lang="zh-TW" altLang="en-US" dirty="0"/>
        </a:p>
      </dgm:t>
    </dgm:pt>
    <dgm:pt modelId="{AA16F22A-1807-4288-A6E8-A96D44C019B5}" type="parTrans" cxnId="{DBCFB8E9-B357-46E7-AB8D-983A54443C3C}">
      <dgm:prSet/>
      <dgm:spPr/>
      <dgm:t>
        <a:bodyPr/>
        <a:lstStyle/>
        <a:p>
          <a:endParaRPr lang="zh-TW" altLang="en-US"/>
        </a:p>
      </dgm:t>
    </dgm:pt>
    <dgm:pt modelId="{8735FC4E-146B-46CB-AF1F-C5CD39885DAC}" type="sibTrans" cxnId="{DBCFB8E9-B357-46E7-AB8D-983A54443C3C}">
      <dgm:prSet/>
      <dgm:spPr/>
      <dgm:t>
        <a:bodyPr/>
        <a:lstStyle/>
        <a:p>
          <a:endParaRPr lang="zh-TW" altLang="en-US"/>
        </a:p>
      </dgm:t>
    </dgm:pt>
    <dgm:pt modelId="{AF540D4C-7B70-469D-8750-43A1014C6EAB}" type="pres">
      <dgm:prSet presAssocID="{F4421601-0EA3-4360-88BC-8603B9AB390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144C0F4D-860C-43DE-A3D4-EF5E0AA06929}" type="pres">
      <dgm:prSet presAssocID="{6F88D491-C4E9-41B2-9EC9-DFD1F99EBB46}" presName="posSpace" presStyleCnt="0"/>
      <dgm:spPr/>
    </dgm:pt>
    <dgm:pt modelId="{79BF2330-C592-4E21-9146-2AC1DF679BA7}" type="pres">
      <dgm:prSet presAssocID="{6F88D491-C4E9-41B2-9EC9-DFD1F99EBB46}" presName="vertFlow" presStyleCnt="0"/>
      <dgm:spPr/>
    </dgm:pt>
    <dgm:pt modelId="{3872D82A-FB3B-412B-A774-B1F57B427FB8}" type="pres">
      <dgm:prSet presAssocID="{6F88D491-C4E9-41B2-9EC9-DFD1F99EBB46}" presName="topSpace" presStyleCnt="0"/>
      <dgm:spPr/>
    </dgm:pt>
    <dgm:pt modelId="{2606EA36-88D8-42C2-93E9-2EB7069CBF36}" type="pres">
      <dgm:prSet presAssocID="{6F88D491-C4E9-41B2-9EC9-DFD1F99EBB46}" presName="firstComp" presStyleCnt="0"/>
      <dgm:spPr/>
    </dgm:pt>
    <dgm:pt modelId="{4E75E629-59A5-4C94-AF92-C1274CDD6E93}" type="pres">
      <dgm:prSet presAssocID="{6F88D491-C4E9-41B2-9EC9-DFD1F99EBB46}" presName="firstChild" presStyleLbl="bgAccFollowNode1" presStyleIdx="0" presStyleCnt="4"/>
      <dgm:spPr/>
      <dgm:t>
        <a:bodyPr/>
        <a:lstStyle/>
        <a:p>
          <a:endParaRPr lang="zh-TW" altLang="en-US"/>
        </a:p>
      </dgm:t>
    </dgm:pt>
    <dgm:pt modelId="{69691B89-BAC8-4916-A907-9DE415CD963E}" type="pres">
      <dgm:prSet presAssocID="{6F88D491-C4E9-41B2-9EC9-DFD1F99EBB46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A8573-21F8-428E-B13D-ABC5602E20C9}" type="pres">
      <dgm:prSet presAssocID="{59B51E98-0DD8-42E3-AE96-763631B8741E}" presName="comp" presStyleCnt="0"/>
      <dgm:spPr/>
    </dgm:pt>
    <dgm:pt modelId="{E369BE69-D644-43AC-A901-83CA20DCC500}" type="pres">
      <dgm:prSet presAssocID="{59B51E98-0DD8-42E3-AE96-763631B8741E}" presName="child" presStyleLbl="bgAccFollowNode1" presStyleIdx="1" presStyleCnt="4"/>
      <dgm:spPr/>
      <dgm:t>
        <a:bodyPr/>
        <a:lstStyle/>
        <a:p>
          <a:endParaRPr lang="zh-TW" altLang="en-US"/>
        </a:p>
      </dgm:t>
    </dgm:pt>
    <dgm:pt modelId="{480A3834-27E2-4E24-92DE-57CD2B33591E}" type="pres">
      <dgm:prSet presAssocID="{59B51E98-0DD8-42E3-AE96-763631B8741E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506C0F-1869-4236-B8CF-7ECD84EFE103}" type="pres">
      <dgm:prSet presAssocID="{6F88D491-C4E9-41B2-9EC9-DFD1F99EBB46}" presName="negSpace" presStyleCnt="0"/>
      <dgm:spPr/>
    </dgm:pt>
    <dgm:pt modelId="{F3C70A01-0EEC-4571-85C2-CAACE25C5F78}" type="pres">
      <dgm:prSet presAssocID="{6F88D491-C4E9-41B2-9EC9-DFD1F99EBB46}" presName="circle" presStyleLbl="node1" presStyleIdx="0" presStyleCnt="2"/>
      <dgm:spPr/>
      <dgm:t>
        <a:bodyPr/>
        <a:lstStyle/>
        <a:p>
          <a:endParaRPr lang="zh-TW" altLang="en-US"/>
        </a:p>
      </dgm:t>
    </dgm:pt>
    <dgm:pt modelId="{6F52440E-38DF-4BAF-B8E2-6F8F7733D053}" type="pres">
      <dgm:prSet presAssocID="{F15E8555-A3E6-4097-BBBE-B6EB5FF72802}" presName="transSpace" presStyleCnt="0"/>
      <dgm:spPr/>
    </dgm:pt>
    <dgm:pt modelId="{EF8E97D2-F517-44EC-8FA9-46CF8E5FF3C3}" type="pres">
      <dgm:prSet presAssocID="{3510D97A-3476-4DEA-9D70-40C7B8EB5E4E}" presName="posSpace" presStyleCnt="0"/>
      <dgm:spPr/>
    </dgm:pt>
    <dgm:pt modelId="{162658C3-E518-4295-9058-5FAF61424554}" type="pres">
      <dgm:prSet presAssocID="{3510D97A-3476-4DEA-9D70-40C7B8EB5E4E}" presName="vertFlow" presStyleCnt="0"/>
      <dgm:spPr/>
    </dgm:pt>
    <dgm:pt modelId="{77979F6E-39E6-4D58-B759-E91BF47B9026}" type="pres">
      <dgm:prSet presAssocID="{3510D97A-3476-4DEA-9D70-40C7B8EB5E4E}" presName="topSpace" presStyleCnt="0"/>
      <dgm:spPr/>
    </dgm:pt>
    <dgm:pt modelId="{73DC729C-5F60-424F-8257-8CD5B302895E}" type="pres">
      <dgm:prSet presAssocID="{3510D97A-3476-4DEA-9D70-40C7B8EB5E4E}" presName="firstComp" presStyleCnt="0"/>
      <dgm:spPr/>
    </dgm:pt>
    <dgm:pt modelId="{F9EE828B-6D02-4000-A569-9DDD1753F27B}" type="pres">
      <dgm:prSet presAssocID="{3510D97A-3476-4DEA-9D70-40C7B8EB5E4E}" presName="firstChild" presStyleLbl="bgAccFollowNode1" presStyleIdx="2" presStyleCnt="4"/>
      <dgm:spPr/>
      <dgm:t>
        <a:bodyPr/>
        <a:lstStyle/>
        <a:p>
          <a:endParaRPr lang="zh-TW" altLang="en-US"/>
        </a:p>
      </dgm:t>
    </dgm:pt>
    <dgm:pt modelId="{41D25A0B-1F62-4BBF-BDFA-7D71E6739450}" type="pres">
      <dgm:prSet presAssocID="{3510D97A-3476-4DEA-9D70-40C7B8EB5E4E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8729D3-AC19-448A-8CB2-986BC0C98E34}" type="pres">
      <dgm:prSet presAssocID="{CAC5586B-FFAB-4092-92E1-D9CB8939AAA3}" presName="comp" presStyleCnt="0"/>
      <dgm:spPr/>
    </dgm:pt>
    <dgm:pt modelId="{2A386587-B3B3-4FFB-8BFA-486822E6C80A}" type="pres">
      <dgm:prSet presAssocID="{CAC5586B-FFAB-4092-92E1-D9CB8939AAA3}" presName="child" presStyleLbl="bgAccFollowNode1" presStyleIdx="3" presStyleCnt="4"/>
      <dgm:spPr/>
      <dgm:t>
        <a:bodyPr/>
        <a:lstStyle/>
        <a:p>
          <a:endParaRPr lang="zh-TW" altLang="en-US"/>
        </a:p>
      </dgm:t>
    </dgm:pt>
    <dgm:pt modelId="{3960CA86-10C6-43B2-99B6-87934E8B6023}" type="pres">
      <dgm:prSet presAssocID="{CAC5586B-FFAB-4092-92E1-D9CB8939AAA3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2896AC-15D7-4008-87C8-3934FB166EF6}" type="pres">
      <dgm:prSet presAssocID="{3510D97A-3476-4DEA-9D70-40C7B8EB5E4E}" presName="negSpace" presStyleCnt="0"/>
      <dgm:spPr/>
    </dgm:pt>
    <dgm:pt modelId="{6C755EC7-E936-491F-A5DB-4B82614886DA}" type="pres">
      <dgm:prSet presAssocID="{3510D97A-3476-4DEA-9D70-40C7B8EB5E4E}" presName="circle" presStyleLbl="nod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478458EB-36C1-4557-92AF-FDE9AA067C4A}" type="presOf" srcId="{72D80051-942F-4B09-B8A6-E60784172400}" destId="{41D25A0B-1F62-4BBF-BDFA-7D71E6739450}" srcOrd="1" destOrd="0" presId="urn:microsoft.com/office/officeart/2005/8/layout/hList9"/>
    <dgm:cxn modelId="{EA4A9801-5119-4EDE-839E-FB775D337994}" type="presOf" srcId="{F4421601-0EA3-4360-88BC-8603B9AB3909}" destId="{AF540D4C-7B70-469D-8750-43A1014C6EAB}" srcOrd="0" destOrd="0" presId="urn:microsoft.com/office/officeart/2005/8/layout/hList9"/>
    <dgm:cxn modelId="{DBCFB8E9-B357-46E7-AB8D-983A54443C3C}" srcId="{3510D97A-3476-4DEA-9D70-40C7B8EB5E4E}" destId="{CAC5586B-FFAB-4092-92E1-D9CB8939AAA3}" srcOrd="1" destOrd="0" parTransId="{AA16F22A-1807-4288-A6E8-A96D44C019B5}" sibTransId="{8735FC4E-146B-46CB-AF1F-C5CD39885DAC}"/>
    <dgm:cxn modelId="{7F9021BD-E1B3-4889-B53E-5F5678472D9A}" srcId="{6F88D491-C4E9-41B2-9EC9-DFD1F99EBB46}" destId="{59B51E98-0DD8-42E3-AE96-763631B8741E}" srcOrd="1" destOrd="0" parTransId="{BE7D96D5-F0D5-4D07-BDD7-C8784B3526AC}" sibTransId="{6499A23B-B224-405F-AB25-5AFB931EE816}"/>
    <dgm:cxn modelId="{A5A6D9E9-89BC-49D9-8BC5-65E3F97F0612}" type="presOf" srcId="{CAC5586B-FFAB-4092-92E1-D9CB8939AAA3}" destId="{2A386587-B3B3-4FFB-8BFA-486822E6C80A}" srcOrd="0" destOrd="0" presId="urn:microsoft.com/office/officeart/2005/8/layout/hList9"/>
    <dgm:cxn modelId="{B920DF45-D258-49EA-9021-08C39BF600EC}" srcId="{3510D97A-3476-4DEA-9D70-40C7B8EB5E4E}" destId="{72D80051-942F-4B09-B8A6-E60784172400}" srcOrd="0" destOrd="0" parTransId="{F28DC5EB-80B6-4C86-BFC6-EC23F4F5F0D3}" sibTransId="{0E512C4D-C1E1-45F9-8354-54EA8FF7B352}"/>
    <dgm:cxn modelId="{A0B6264F-1EDB-485E-89C2-AE7C1F415F12}" type="presOf" srcId="{177AEAA5-47C8-414D-936A-9A380FE1155D}" destId="{69691B89-BAC8-4916-A907-9DE415CD963E}" srcOrd="1" destOrd="0" presId="urn:microsoft.com/office/officeart/2005/8/layout/hList9"/>
    <dgm:cxn modelId="{C0F8E7EC-40B6-4393-8BA9-AD72DF88BBEC}" srcId="{F4421601-0EA3-4360-88BC-8603B9AB3909}" destId="{3510D97A-3476-4DEA-9D70-40C7B8EB5E4E}" srcOrd="1" destOrd="0" parTransId="{C206E323-987A-449A-AEE3-BF698795C9DB}" sibTransId="{3F835227-3A6E-4C2A-A3CF-2B4498566138}"/>
    <dgm:cxn modelId="{086BB84C-2AF0-4EA3-9C0D-979CFBAAE3BE}" type="presOf" srcId="{59B51E98-0DD8-42E3-AE96-763631B8741E}" destId="{E369BE69-D644-43AC-A901-83CA20DCC500}" srcOrd="0" destOrd="0" presId="urn:microsoft.com/office/officeart/2005/8/layout/hList9"/>
    <dgm:cxn modelId="{D58AD2B7-4813-488E-BFA1-AC9A62D02D46}" type="presOf" srcId="{3510D97A-3476-4DEA-9D70-40C7B8EB5E4E}" destId="{6C755EC7-E936-491F-A5DB-4B82614886DA}" srcOrd="0" destOrd="0" presId="urn:microsoft.com/office/officeart/2005/8/layout/hList9"/>
    <dgm:cxn modelId="{B0176BDA-F1C0-48A0-A411-3FDA14673263}" srcId="{6F88D491-C4E9-41B2-9EC9-DFD1F99EBB46}" destId="{177AEAA5-47C8-414D-936A-9A380FE1155D}" srcOrd="0" destOrd="0" parTransId="{24C43A6A-5519-4A51-B9A5-6FDF2285D8C3}" sibTransId="{32A90201-F3EE-452F-AC86-0BF4E478326E}"/>
    <dgm:cxn modelId="{F6E331AD-5DB7-4F51-8F94-938E4FAA34D3}" type="presOf" srcId="{CAC5586B-FFAB-4092-92E1-D9CB8939AAA3}" destId="{3960CA86-10C6-43B2-99B6-87934E8B6023}" srcOrd="1" destOrd="0" presId="urn:microsoft.com/office/officeart/2005/8/layout/hList9"/>
    <dgm:cxn modelId="{80BFC036-390D-4459-8C9F-F38A4B7AABEC}" type="presOf" srcId="{72D80051-942F-4B09-B8A6-E60784172400}" destId="{F9EE828B-6D02-4000-A569-9DDD1753F27B}" srcOrd="0" destOrd="0" presId="urn:microsoft.com/office/officeart/2005/8/layout/hList9"/>
    <dgm:cxn modelId="{DBBF4E6B-BFE4-4972-B6D3-6DE59952CF05}" srcId="{F4421601-0EA3-4360-88BC-8603B9AB3909}" destId="{6F88D491-C4E9-41B2-9EC9-DFD1F99EBB46}" srcOrd="0" destOrd="0" parTransId="{15E8F1D4-39F5-40EB-B925-8F27780EC66C}" sibTransId="{F15E8555-A3E6-4097-BBBE-B6EB5FF72802}"/>
    <dgm:cxn modelId="{514ECFD5-E480-416E-BBEE-5397696C1174}" type="presOf" srcId="{6F88D491-C4E9-41B2-9EC9-DFD1F99EBB46}" destId="{F3C70A01-0EEC-4571-85C2-CAACE25C5F78}" srcOrd="0" destOrd="0" presId="urn:microsoft.com/office/officeart/2005/8/layout/hList9"/>
    <dgm:cxn modelId="{5A7AED75-127F-48B7-9EE2-DB1BF26C5342}" type="presOf" srcId="{177AEAA5-47C8-414D-936A-9A380FE1155D}" destId="{4E75E629-59A5-4C94-AF92-C1274CDD6E93}" srcOrd="0" destOrd="0" presId="urn:microsoft.com/office/officeart/2005/8/layout/hList9"/>
    <dgm:cxn modelId="{AF06543D-2248-4710-9DF9-289089BC5DEB}" type="presOf" srcId="{59B51E98-0DD8-42E3-AE96-763631B8741E}" destId="{480A3834-27E2-4E24-92DE-57CD2B33591E}" srcOrd="1" destOrd="0" presId="urn:microsoft.com/office/officeart/2005/8/layout/hList9"/>
    <dgm:cxn modelId="{A0A14094-C00E-4383-BF79-3AB951C42B3E}" type="presParOf" srcId="{AF540D4C-7B70-469D-8750-43A1014C6EAB}" destId="{144C0F4D-860C-43DE-A3D4-EF5E0AA06929}" srcOrd="0" destOrd="0" presId="urn:microsoft.com/office/officeart/2005/8/layout/hList9"/>
    <dgm:cxn modelId="{89E04FDE-7FDD-4B71-8E44-9C24423E2CD5}" type="presParOf" srcId="{AF540D4C-7B70-469D-8750-43A1014C6EAB}" destId="{79BF2330-C592-4E21-9146-2AC1DF679BA7}" srcOrd="1" destOrd="0" presId="urn:microsoft.com/office/officeart/2005/8/layout/hList9"/>
    <dgm:cxn modelId="{CA0C6BA6-53AB-4B33-B90E-8BB9B9E090AF}" type="presParOf" srcId="{79BF2330-C592-4E21-9146-2AC1DF679BA7}" destId="{3872D82A-FB3B-412B-A774-B1F57B427FB8}" srcOrd="0" destOrd="0" presId="urn:microsoft.com/office/officeart/2005/8/layout/hList9"/>
    <dgm:cxn modelId="{F1D03C4A-DCF5-4F99-B420-9FD152DD228E}" type="presParOf" srcId="{79BF2330-C592-4E21-9146-2AC1DF679BA7}" destId="{2606EA36-88D8-42C2-93E9-2EB7069CBF36}" srcOrd="1" destOrd="0" presId="urn:microsoft.com/office/officeart/2005/8/layout/hList9"/>
    <dgm:cxn modelId="{97FE226A-6D3D-457A-B2FC-3BDD5410643C}" type="presParOf" srcId="{2606EA36-88D8-42C2-93E9-2EB7069CBF36}" destId="{4E75E629-59A5-4C94-AF92-C1274CDD6E93}" srcOrd="0" destOrd="0" presId="urn:microsoft.com/office/officeart/2005/8/layout/hList9"/>
    <dgm:cxn modelId="{A6B4F437-AD33-42B0-838A-FDD97BEA582A}" type="presParOf" srcId="{2606EA36-88D8-42C2-93E9-2EB7069CBF36}" destId="{69691B89-BAC8-4916-A907-9DE415CD963E}" srcOrd="1" destOrd="0" presId="urn:microsoft.com/office/officeart/2005/8/layout/hList9"/>
    <dgm:cxn modelId="{EFCE3FCD-9F6E-4821-9B87-6CEF1B499030}" type="presParOf" srcId="{79BF2330-C592-4E21-9146-2AC1DF679BA7}" destId="{63EA8573-21F8-428E-B13D-ABC5602E20C9}" srcOrd="2" destOrd="0" presId="urn:microsoft.com/office/officeart/2005/8/layout/hList9"/>
    <dgm:cxn modelId="{C3C51C5C-99D8-4751-9983-9E777A8A88D0}" type="presParOf" srcId="{63EA8573-21F8-428E-B13D-ABC5602E20C9}" destId="{E369BE69-D644-43AC-A901-83CA20DCC500}" srcOrd="0" destOrd="0" presId="urn:microsoft.com/office/officeart/2005/8/layout/hList9"/>
    <dgm:cxn modelId="{0B5D5B64-618A-4830-B842-DCFB3F578675}" type="presParOf" srcId="{63EA8573-21F8-428E-B13D-ABC5602E20C9}" destId="{480A3834-27E2-4E24-92DE-57CD2B33591E}" srcOrd="1" destOrd="0" presId="urn:microsoft.com/office/officeart/2005/8/layout/hList9"/>
    <dgm:cxn modelId="{7D3476F4-545D-4E77-8985-72740320E34C}" type="presParOf" srcId="{AF540D4C-7B70-469D-8750-43A1014C6EAB}" destId="{1D506C0F-1869-4236-B8CF-7ECD84EFE103}" srcOrd="2" destOrd="0" presId="urn:microsoft.com/office/officeart/2005/8/layout/hList9"/>
    <dgm:cxn modelId="{6ACCC1DF-6B10-41DF-ABCB-20736C59D1B3}" type="presParOf" srcId="{AF540D4C-7B70-469D-8750-43A1014C6EAB}" destId="{F3C70A01-0EEC-4571-85C2-CAACE25C5F78}" srcOrd="3" destOrd="0" presId="urn:microsoft.com/office/officeart/2005/8/layout/hList9"/>
    <dgm:cxn modelId="{C4DE9204-4676-4655-8C2D-A6C45B6A6F99}" type="presParOf" srcId="{AF540D4C-7B70-469D-8750-43A1014C6EAB}" destId="{6F52440E-38DF-4BAF-B8E2-6F8F7733D053}" srcOrd="4" destOrd="0" presId="urn:microsoft.com/office/officeart/2005/8/layout/hList9"/>
    <dgm:cxn modelId="{CDBC51E4-969D-418E-A7EF-9790025E2951}" type="presParOf" srcId="{AF540D4C-7B70-469D-8750-43A1014C6EAB}" destId="{EF8E97D2-F517-44EC-8FA9-46CF8E5FF3C3}" srcOrd="5" destOrd="0" presId="urn:microsoft.com/office/officeart/2005/8/layout/hList9"/>
    <dgm:cxn modelId="{330F189D-3740-4816-BD49-8E5E434829E2}" type="presParOf" srcId="{AF540D4C-7B70-469D-8750-43A1014C6EAB}" destId="{162658C3-E518-4295-9058-5FAF61424554}" srcOrd="6" destOrd="0" presId="urn:microsoft.com/office/officeart/2005/8/layout/hList9"/>
    <dgm:cxn modelId="{CF1B7F37-163A-42F7-ADB4-F92B91861E8B}" type="presParOf" srcId="{162658C3-E518-4295-9058-5FAF61424554}" destId="{77979F6E-39E6-4D58-B759-E91BF47B9026}" srcOrd="0" destOrd="0" presId="urn:microsoft.com/office/officeart/2005/8/layout/hList9"/>
    <dgm:cxn modelId="{A99D8071-56A4-4EE0-BC9E-20B750CFDD6A}" type="presParOf" srcId="{162658C3-E518-4295-9058-5FAF61424554}" destId="{73DC729C-5F60-424F-8257-8CD5B302895E}" srcOrd="1" destOrd="0" presId="urn:microsoft.com/office/officeart/2005/8/layout/hList9"/>
    <dgm:cxn modelId="{516ADB48-8796-4C05-9F00-5617745FAE9E}" type="presParOf" srcId="{73DC729C-5F60-424F-8257-8CD5B302895E}" destId="{F9EE828B-6D02-4000-A569-9DDD1753F27B}" srcOrd="0" destOrd="0" presId="urn:microsoft.com/office/officeart/2005/8/layout/hList9"/>
    <dgm:cxn modelId="{54A791FE-DC9D-4478-AEDC-7135847CFAE7}" type="presParOf" srcId="{73DC729C-5F60-424F-8257-8CD5B302895E}" destId="{41D25A0B-1F62-4BBF-BDFA-7D71E6739450}" srcOrd="1" destOrd="0" presId="urn:microsoft.com/office/officeart/2005/8/layout/hList9"/>
    <dgm:cxn modelId="{DB1149DF-C762-48A2-8ADB-1D1C501DE702}" type="presParOf" srcId="{162658C3-E518-4295-9058-5FAF61424554}" destId="{178729D3-AC19-448A-8CB2-986BC0C98E34}" srcOrd="2" destOrd="0" presId="urn:microsoft.com/office/officeart/2005/8/layout/hList9"/>
    <dgm:cxn modelId="{A8D6B537-68B3-4674-850B-44AEDC3557F5}" type="presParOf" srcId="{178729D3-AC19-448A-8CB2-986BC0C98E34}" destId="{2A386587-B3B3-4FFB-8BFA-486822E6C80A}" srcOrd="0" destOrd="0" presId="urn:microsoft.com/office/officeart/2005/8/layout/hList9"/>
    <dgm:cxn modelId="{8C7452F6-8798-4415-9A4E-DE8498E0585C}" type="presParOf" srcId="{178729D3-AC19-448A-8CB2-986BC0C98E34}" destId="{3960CA86-10C6-43B2-99B6-87934E8B6023}" srcOrd="1" destOrd="0" presId="urn:microsoft.com/office/officeart/2005/8/layout/hList9"/>
    <dgm:cxn modelId="{1A4F2BD0-240E-4D9F-8D8D-55E867C9439C}" type="presParOf" srcId="{AF540D4C-7B70-469D-8750-43A1014C6EAB}" destId="{DF2896AC-15D7-4008-87C8-3934FB166EF6}" srcOrd="7" destOrd="0" presId="urn:microsoft.com/office/officeart/2005/8/layout/hList9"/>
    <dgm:cxn modelId="{0AB78F1E-8B79-4605-A655-750D857EBC96}" type="presParOf" srcId="{AF540D4C-7B70-469D-8750-43A1014C6EAB}" destId="{6C755EC7-E936-491F-A5DB-4B82614886D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55519D-2D54-45ED-BEC3-8D8C1D753A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E3AD86A-8C17-49AD-A35A-0728C8040D6B}">
      <dgm:prSet phldrT="[文字]"/>
      <dgm:spPr/>
      <dgm:t>
        <a:bodyPr/>
        <a:lstStyle/>
        <a:p>
          <a:r>
            <a:rPr lang="en-US" altLang="zh-TW" dirty="0" smtClean="0"/>
            <a:t>108-2</a:t>
          </a:r>
          <a:r>
            <a:rPr lang="zh-TW" altLang="en-US" dirty="0" smtClean="0"/>
            <a:t> 學期</a:t>
          </a:r>
          <a:endParaRPr lang="zh-TW" altLang="en-US" dirty="0"/>
        </a:p>
      </dgm:t>
    </dgm:pt>
    <dgm:pt modelId="{A32B670A-3F75-44D7-8F33-3689E9E456C6}" type="parTrans" cxnId="{4F116669-B80C-4CA2-B4B5-391115B50315}">
      <dgm:prSet/>
      <dgm:spPr/>
      <dgm:t>
        <a:bodyPr/>
        <a:lstStyle/>
        <a:p>
          <a:endParaRPr lang="zh-TW" altLang="en-US"/>
        </a:p>
      </dgm:t>
    </dgm:pt>
    <dgm:pt modelId="{F9BDDF23-4A00-49A1-88F9-F5ACEB9EB74D}" type="sibTrans" cxnId="{4F116669-B80C-4CA2-B4B5-391115B50315}">
      <dgm:prSet/>
      <dgm:spPr/>
      <dgm:t>
        <a:bodyPr/>
        <a:lstStyle/>
        <a:p>
          <a:endParaRPr lang="zh-TW" altLang="en-US"/>
        </a:p>
      </dgm:t>
    </dgm:pt>
    <dgm:pt modelId="{1B482C16-5D73-48B2-8E6A-EEB1CDEC5278}">
      <dgm:prSet phldrT="[文字]"/>
      <dgm:spPr/>
      <dgm:t>
        <a:bodyPr/>
        <a:lstStyle/>
        <a:p>
          <a:r>
            <a:rPr lang="en-US" altLang="zh-TW" dirty="0" smtClean="0"/>
            <a:t>109-1</a:t>
          </a:r>
          <a:r>
            <a:rPr lang="zh-TW" altLang="en-US" dirty="0" smtClean="0"/>
            <a:t> 學期</a:t>
          </a:r>
          <a:endParaRPr lang="zh-TW" altLang="en-US" dirty="0"/>
        </a:p>
      </dgm:t>
    </dgm:pt>
    <dgm:pt modelId="{9009497C-75BB-4A37-B8BF-4BB9CFA4D6AE}" type="parTrans" cxnId="{931E98E4-3BBC-429C-982A-D8428AED9F94}">
      <dgm:prSet/>
      <dgm:spPr/>
      <dgm:t>
        <a:bodyPr/>
        <a:lstStyle/>
        <a:p>
          <a:endParaRPr lang="zh-TW" altLang="en-US"/>
        </a:p>
      </dgm:t>
    </dgm:pt>
    <dgm:pt modelId="{6596EAD5-4247-499C-8249-503A478F0674}" type="sibTrans" cxnId="{931E98E4-3BBC-429C-982A-D8428AED9F94}">
      <dgm:prSet/>
      <dgm:spPr/>
      <dgm:t>
        <a:bodyPr/>
        <a:lstStyle/>
        <a:p>
          <a:endParaRPr lang="zh-TW" altLang="en-US"/>
        </a:p>
      </dgm:t>
    </dgm:pt>
    <dgm:pt modelId="{2CCD48D9-B6B0-429B-96CE-DA3DCC00AE1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英美法導論</a:t>
          </a:r>
          <a:endParaRPr lang="zh-TW" altLang="en-US" dirty="0">
            <a:solidFill>
              <a:schemeClr val="tx1"/>
            </a:solidFill>
          </a:endParaRPr>
        </a:p>
      </dgm:t>
    </dgm:pt>
    <dgm:pt modelId="{5A7A68EB-7856-4436-AA10-CB93D84DC153}" type="parTrans" cxnId="{FB9704C0-8F90-42F8-BC16-588D153184A0}">
      <dgm:prSet/>
      <dgm:spPr/>
      <dgm:t>
        <a:bodyPr/>
        <a:lstStyle/>
        <a:p>
          <a:endParaRPr lang="zh-TW" altLang="en-US"/>
        </a:p>
      </dgm:t>
    </dgm:pt>
    <dgm:pt modelId="{8D47C8B6-873A-4476-91B7-2A09AAA7ED35}" type="sibTrans" cxnId="{FB9704C0-8F90-42F8-BC16-588D153184A0}">
      <dgm:prSet/>
      <dgm:spPr/>
      <dgm:t>
        <a:bodyPr/>
        <a:lstStyle/>
        <a:p>
          <a:endParaRPr lang="zh-TW" altLang="en-US"/>
        </a:p>
      </dgm:t>
    </dgm:pt>
    <dgm:pt modelId="{4F6B4581-E869-4502-A1A3-DA02463BC1BD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英美侵權行為法乙</a:t>
          </a:r>
          <a:endParaRPr lang="zh-TW" altLang="en-US" dirty="0">
            <a:solidFill>
              <a:schemeClr val="tx1"/>
            </a:solidFill>
          </a:endParaRPr>
        </a:p>
      </dgm:t>
    </dgm:pt>
    <dgm:pt modelId="{9DA1DF12-AEDE-4887-8627-52F1D8CEDE81}" type="parTrans" cxnId="{D267C3DC-3FF3-44A7-9CF0-9829BB320869}">
      <dgm:prSet/>
      <dgm:spPr/>
      <dgm:t>
        <a:bodyPr/>
        <a:lstStyle/>
        <a:p>
          <a:endParaRPr lang="zh-TW" altLang="en-US"/>
        </a:p>
      </dgm:t>
    </dgm:pt>
    <dgm:pt modelId="{9520AAD9-33E8-4A5C-895F-F5AEFC47622D}" type="sibTrans" cxnId="{D267C3DC-3FF3-44A7-9CF0-9829BB320869}">
      <dgm:prSet/>
      <dgm:spPr/>
      <dgm:t>
        <a:bodyPr/>
        <a:lstStyle/>
        <a:p>
          <a:endParaRPr lang="zh-TW" altLang="en-US"/>
        </a:p>
      </dgm:t>
    </dgm:pt>
    <dgm:pt modelId="{3E2B008E-1930-4C27-BEA2-2C8E9651671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法律人類學</a:t>
          </a:r>
          <a:endParaRPr lang="zh-TW" altLang="en-US" dirty="0">
            <a:solidFill>
              <a:schemeClr val="tx1"/>
            </a:solidFill>
          </a:endParaRPr>
        </a:p>
      </dgm:t>
    </dgm:pt>
    <dgm:pt modelId="{C5E68665-C165-49A6-9BA4-197761FF8D96}" type="parTrans" cxnId="{95FF6BC1-3890-4C1A-B2CD-AD66FA541FFE}">
      <dgm:prSet/>
      <dgm:spPr/>
      <dgm:t>
        <a:bodyPr/>
        <a:lstStyle/>
        <a:p>
          <a:endParaRPr lang="zh-TW" altLang="en-US"/>
        </a:p>
      </dgm:t>
    </dgm:pt>
    <dgm:pt modelId="{94CA6F46-F9A2-4865-B68C-82A811F66C6A}" type="sibTrans" cxnId="{95FF6BC1-3890-4C1A-B2CD-AD66FA541FFE}">
      <dgm:prSet/>
      <dgm:spPr/>
      <dgm:t>
        <a:bodyPr/>
        <a:lstStyle/>
        <a:p>
          <a:endParaRPr lang="zh-TW" altLang="en-US"/>
        </a:p>
      </dgm:t>
    </dgm:pt>
    <dgm:pt modelId="{056DEEAB-8D15-4CA5-BEDE-0A187653E58F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中國與東亞法律的經濟發展</a:t>
          </a:r>
          <a:endParaRPr lang="zh-TW" altLang="en-US" dirty="0">
            <a:solidFill>
              <a:schemeClr val="tx1"/>
            </a:solidFill>
          </a:endParaRPr>
        </a:p>
      </dgm:t>
    </dgm:pt>
    <dgm:pt modelId="{27343F42-807C-4DE4-A685-FCA76753345C}" type="parTrans" cxnId="{D53CF74C-13D4-451E-827D-D44C1B32DE18}">
      <dgm:prSet/>
      <dgm:spPr/>
      <dgm:t>
        <a:bodyPr/>
        <a:lstStyle/>
        <a:p>
          <a:endParaRPr lang="zh-TW" altLang="en-US"/>
        </a:p>
      </dgm:t>
    </dgm:pt>
    <dgm:pt modelId="{F5DBB8EC-52D7-4D0A-ACB6-A831D52BDC60}" type="sibTrans" cxnId="{D53CF74C-13D4-451E-827D-D44C1B32DE18}">
      <dgm:prSet/>
      <dgm:spPr/>
      <dgm:t>
        <a:bodyPr/>
        <a:lstStyle/>
        <a:p>
          <a:endParaRPr lang="zh-TW" altLang="en-US"/>
        </a:p>
      </dgm:t>
    </dgm:pt>
    <dgm:pt modelId="{E96056B8-DB05-4CBF-AA22-E364F3333385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實證觀點下的刑事司法與罪惡管制</a:t>
          </a:r>
          <a:endParaRPr lang="zh-TW" altLang="en-US" dirty="0">
            <a:solidFill>
              <a:schemeClr val="tx1"/>
            </a:solidFill>
          </a:endParaRPr>
        </a:p>
      </dgm:t>
    </dgm:pt>
    <dgm:pt modelId="{74C9E7FB-008F-4E99-AEA9-E273D4887BC5}" type="parTrans" cxnId="{AB5A0A11-826E-4327-97B4-1C73B742ECFA}">
      <dgm:prSet/>
      <dgm:spPr/>
      <dgm:t>
        <a:bodyPr/>
        <a:lstStyle/>
        <a:p>
          <a:endParaRPr lang="zh-TW" altLang="en-US"/>
        </a:p>
      </dgm:t>
    </dgm:pt>
    <dgm:pt modelId="{9599F9EE-5ADE-4C61-894D-17B940FD5F75}" type="sibTrans" cxnId="{AB5A0A11-826E-4327-97B4-1C73B742ECFA}">
      <dgm:prSet/>
      <dgm:spPr/>
      <dgm:t>
        <a:bodyPr/>
        <a:lstStyle/>
        <a:p>
          <a:endParaRPr lang="zh-TW" altLang="en-US"/>
        </a:p>
      </dgm:t>
    </dgm:pt>
    <dgm:pt modelId="{03D350F7-E130-4620-94D8-9C0C9C02C0C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歐洲與國際刑事法</a:t>
          </a:r>
          <a:endParaRPr lang="zh-TW" altLang="en-US" dirty="0">
            <a:solidFill>
              <a:schemeClr val="tx1"/>
            </a:solidFill>
          </a:endParaRPr>
        </a:p>
      </dgm:t>
    </dgm:pt>
    <dgm:pt modelId="{F5284F5B-0312-4D13-92C2-D342A37024DD}" type="parTrans" cxnId="{CE3E902B-74EB-4E55-83F4-A6BFBE705438}">
      <dgm:prSet/>
      <dgm:spPr/>
      <dgm:t>
        <a:bodyPr/>
        <a:lstStyle/>
        <a:p>
          <a:endParaRPr lang="zh-TW" altLang="en-US"/>
        </a:p>
      </dgm:t>
    </dgm:pt>
    <dgm:pt modelId="{034F68AC-268A-40B6-9448-9C8C628B1262}" type="sibTrans" cxnId="{CE3E902B-74EB-4E55-83F4-A6BFBE705438}">
      <dgm:prSet/>
      <dgm:spPr/>
      <dgm:t>
        <a:bodyPr/>
        <a:lstStyle/>
        <a:p>
          <a:endParaRPr lang="zh-TW" altLang="en-US"/>
        </a:p>
      </dgm:t>
    </dgm:pt>
    <dgm:pt modelId="{B861CCB4-C284-43B0-AD64-5581711C744B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</a:rPr>
            <a:t>WTO</a:t>
          </a:r>
          <a:r>
            <a:rPr lang="zh-TW" altLang="en-US" dirty="0" smtClean="0">
              <a:solidFill>
                <a:schemeClr val="tx1"/>
              </a:solidFill>
            </a:rPr>
            <a:t>法律與實務專題研究一</a:t>
          </a:r>
          <a:endParaRPr lang="zh-TW" altLang="en-US" dirty="0">
            <a:solidFill>
              <a:schemeClr val="tx1"/>
            </a:solidFill>
          </a:endParaRPr>
        </a:p>
      </dgm:t>
    </dgm:pt>
    <dgm:pt modelId="{FFC285C6-E6EA-4F4A-9B99-BF47EA03013B}" type="parTrans" cxnId="{8FFDF013-245E-4048-8D36-E0B0959EC014}">
      <dgm:prSet/>
      <dgm:spPr/>
      <dgm:t>
        <a:bodyPr/>
        <a:lstStyle/>
        <a:p>
          <a:endParaRPr lang="zh-TW" altLang="en-US"/>
        </a:p>
      </dgm:t>
    </dgm:pt>
    <dgm:pt modelId="{83339E7E-795C-4041-84AE-B01FF3BE2D54}" type="sibTrans" cxnId="{8FFDF013-245E-4048-8D36-E0B0959EC014}">
      <dgm:prSet/>
      <dgm:spPr/>
      <dgm:t>
        <a:bodyPr/>
        <a:lstStyle/>
        <a:p>
          <a:endParaRPr lang="zh-TW" altLang="en-US"/>
        </a:p>
      </dgm:t>
    </dgm:pt>
    <dgm:pt modelId="{A1431D72-6FF0-4189-BAB9-489FD2B6EE26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超國界法律</a:t>
          </a:r>
          <a:endParaRPr lang="zh-TW" altLang="en-US" dirty="0">
            <a:solidFill>
              <a:schemeClr val="tx1"/>
            </a:solidFill>
          </a:endParaRPr>
        </a:p>
      </dgm:t>
    </dgm:pt>
    <dgm:pt modelId="{285B9B34-9494-4ABA-BBB8-A981213C84A6}" type="parTrans" cxnId="{6AD76992-9B74-4FEE-9C07-40A3AC067DD4}">
      <dgm:prSet/>
      <dgm:spPr/>
      <dgm:t>
        <a:bodyPr/>
        <a:lstStyle/>
        <a:p>
          <a:endParaRPr lang="zh-TW" altLang="en-US"/>
        </a:p>
      </dgm:t>
    </dgm:pt>
    <dgm:pt modelId="{5D75A72E-E030-4C5D-B554-8EEE77B5DAC8}" type="sibTrans" cxnId="{6AD76992-9B74-4FEE-9C07-40A3AC067DD4}">
      <dgm:prSet/>
      <dgm:spPr/>
      <dgm:t>
        <a:bodyPr/>
        <a:lstStyle/>
        <a:p>
          <a:endParaRPr lang="zh-TW" altLang="en-US"/>
        </a:p>
      </dgm:t>
    </dgm:pt>
    <dgm:pt modelId="{87ED2FAD-7E11-4768-A95A-96B4A4F0B1BA}">
      <dgm:prSet phldrT="[文字]"/>
      <dgm:spPr/>
      <dgm:t>
        <a:bodyPr/>
        <a:lstStyle/>
        <a:p>
          <a:r>
            <a:rPr lang="zh-TW" altLang="en-US" b="0" i="0" dirty="0" smtClean="0"/>
            <a:t>國際投資法與投資仲裁專題討論一、二</a:t>
          </a:r>
          <a:endParaRPr lang="zh-TW" altLang="en-US" dirty="0">
            <a:solidFill>
              <a:schemeClr val="tx1"/>
            </a:solidFill>
          </a:endParaRPr>
        </a:p>
      </dgm:t>
    </dgm:pt>
    <dgm:pt modelId="{77B5C8AB-6850-4DB2-A86F-2ECA50BB2CAB}" type="parTrans" cxnId="{37139641-A9F4-4376-A066-796860E04FA3}">
      <dgm:prSet/>
      <dgm:spPr/>
      <dgm:t>
        <a:bodyPr/>
        <a:lstStyle/>
        <a:p>
          <a:endParaRPr lang="zh-TW" altLang="en-US"/>
        </a:p>
      </dgm:t>
    </dgm:pt>
    <dgm:pt modelId="{5EE00450-DE8F-4F21-A743-735D6649086A}" type="sibTrans" cxnId="{37139641-A9F4-4376-A066-796860E04FA3}">
      <dgm:prSet/>
      <dgm:spPr/>
      <dgm:t>
        <a:bodyPr/>
        <a:lstStyle/>
        <a:p>
          <a:endParaRPr lang="zh-TW" altLang="en-US"/>
        </a:p>
      </dgm:t>
    </dgm:pt>
    <dgm:pt modelId="{FF7596CD-8021-42A6-B389-5040F186036A}">
      <dgm:prSet phldrT="[文字]"/>
      <dgm:spPr/>
      <dgm:t>
        <a:bodyPr/>
        <a:lstStyle/>
        <a:p>
          <a:r>
            <a:rPr lang="zh-TW" altLang="en-US" b="0" i="0" dirty="0" smtClean="0"/>
            <a:t>貧移原民：全球化下的弱勢人權</a:t>
          </a:r>
          <a:endParaRPr lang="zh-TW" altLang="en-US" dirty="0">
            <a:solidFill>
              <a:schemeClr val="tx1"/>
            </a:solidFill>
          </a:endParaRPr>
        </a:p>
      </dgm:t>
    </dgm:pt>
    <dgm:pt modelId="{5E827F8C-FC64-4D96-B593-21FD4162267E}" type="parTrans" cxnId="{C0602AB1-3F9D-47BC-A0EB-DA1DC52D551E}">
      <dgm:prSet/>
      <dgm:spPr/>
    </dgm:pt>
    <dgm:pt modelId="{4497C197-46E7-4C4E-BF10-42389A332DC0}" type="sibTrans" cxnId="{C0602AB1-3F9D-47BC-A0EB-DA1DC52D551E}">
      <dgm:prSet/>
      <dgm:spPr/>
    </dgm:pt>
    <dgm:pt modelId="{7C31D063-7460-42D0-B389-B74976BB00B4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比較醫療法</a:t>
          </a:r>
          <a:endParaRPr lang="zh-TW" altLang="en-US" dirty="0">
            <a:solidFill>
              <a:schemeClr val="tx1"/>
            </a:solidFill>
          </a:endParaRPr>
        </a:p>
      </dgm:t>
    </dgm:pt>
    <dgm:pt modelId="{0995206A-DFFA-4F76-835C-8E442A51013E}" type="parTrans" cxnId="{FE27BA23-10A7-4BC5-965B-B3C252C6B546}">
      <dgm:prSet/>
      <dgm:spPr/>
    </dgm:pt>
    <dgm:pt modelId="{89B687BF-11E4-4F02-A26C-1C11766B66CB}" type="sibTrans" cxnId="{FE27BA23-10A7-4BC5-965B-B3C252C6B546}">
      <dgm:prSet/>
      <dgm:spPr/>
    </dgm:pt>
    <dgm:pt modelId="{071074A6-E0D1-4A2B-A90F-5F449E813A8B}" type="pres">
      <dgm:prSet presAssocID="{DD55519D-2D54-45ED-BEC3-8D8C1D753A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7BD4F96-F5B4-4AE7-9FF6-1494E47F5641}" type="pres">
      <dgm:prSet presAssocID="{0E3AD86A-8C17-49AD-A35A-0728C8040D6B}" presName="composite" presStyleCnt="0"/>
      <dgm:spPr/>
    </dgm:pt>
    <dgm:pt modelId="{E9EE15CE-8234-4184-91CF-D8AE12D0E070}" type="pres">
      <dgm:prSet presAssocID="{0E3AD86A-8C17-49AD-A35A-0728C8040D6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C2D5D3-70E6-4987-99C7-E6A05C554F99}" type="pres">
      <dgm:prSet presAssocID="{0E3AD86A-8C17-49AD-A35A-0728C8040D6B}" presName="desTx" presStyleLbl="alignAccFollowNode1" presStyleIdx="0" presStyleCnt="2" custLinFactNeighborX="-26928" custLinFactNeighborY="-8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81B161-B960-44AC-82E6-F7BF4F8ED62B}" type="pres">
      <dgm:prSet presAssocID="{F9BDDF23-4A00-49A1-88F9-F5ACEB9EB74D}" presName="space" presStyleCnt="0"/>
      <dgm:spPr/>
    </dgm:pt>
    <dgm:pt modelId="{8778DE40-052B-450C-9A3C-13C883CE7D1D}" type="pres">
      <dgm:prSet presAssocID="{1B482C16-5D73-48B2-8E6A-EEB1CDEC5278}" presName="composite" presStyleCnt="0"/>
      <dgm:spPr/>
    </dgm:pt>
    <dgm:pt modelId="{E930CFAA-2CA6-40AE-B733-7F6E4CCFC897}" type="pres">
      <dgm:prSet presAssocID="{1B482C16-5D73-48B2-8E6A-EEB1CDEC527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B07AF0-2216-4264-BAE1-56D4CB02667D}" type="pres">
      <dgm:prSet presAssocID="{1B482C16-5D73-48B2-8E6A-EEB1CDEC527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D87B85-1287-4779-82D6-4C966B23AC72}" type="presOf" srcId="{E96056B8-DB05-4CBF-AA22-E364F3333385}" destId="{96C2D5D3-70E6-4987-99C7-E6A05C554F99}" srcOrd="0" destOrd="3" presId="urn:microsoft.com/office/officeart/2005/8/layout/hList1"/>
    <dgm:cxn modelId="{A3981F1E-0F6F-49AD-9589-BDB53BD3A56E}" type="presOf" srcId="{DD55519D-2D54-45ED-BEC3-8D8C1D753AB9}" destId="{071074A6-E0D1-4A2B-A90F-5F449E813A8B}" srcOrd="0" destOrd="0" presId="urn:microsoft.com/office/officeart/2005/8/layout/hList1"/>
    <dgm:cxn modelId="{37139641-A9F4-4376-A066-796860E04FA3}" srcId="{0E3AD86A-8C17-49AD-A35A-0728C8040D6B}" destId="{87ED2FAD-7E11-4768-A95A-96B4A4F0B1BA}" srcOrd="7" destOrd="0" parTransId="{77B5C8AB-6850-4DB2-A86F-2ECA50BB2CAB}" sibTransId="{5EE00450-DE8F-4F21-A743-735D6649086A}"/>
    <dgm:cxn modelId="{8FFDF013-245E-4048-8D36-E0B0959EC014}" srcId="{0E3AD86A-8C17-49AD-A35A-0728C8040D6B}" destId="{B861CCB4-C284-43B0-AD64-5581711C744B}" srcOrd="5" destOrd="0" parTransId="{FFC285C6-E6EA-4F4A-9B99-BF47EA03013B}" sibTransId="{83339E7E-795C-4041-84AE-B01FF3BE2D54}"/>
    <dgm:cxn modelId="{EE95D0E4-57B4-4775-8A83-D363B828E1D1}" type="presOf" srcId="{03D350F7-E130-4620-94D8-9C0C9C02C0CB}" destId="{96C2D5D3-70E6-4987-99C7-E6A05C554F99}" srcOrd="0" destOrd="4" presId="urn:microsoft.com/office/officeart/2005/8/layout/hList1"/>
    <dgm:cxn modelId="{D53CF74C-13D4-451E-827D-D44C1B32DE18}" srcId="{0E3AD86A-8C17-49AD-A35A-0728C8040D6B}" destId="{056DEEAB-8D15-4CA5-BEDE-0A187653E58F}" srcOrd="2" destOrd="0" parTransId="{27343F42-807C-4DE4-A685-FCA76753345C}" sibTransId="{F5DBB8EC-52D7-4D0A-ACB6-A831D52BDC60}"/>
    <dgm:cxn modelId="{E0F61225-7600-4C85-A62E-F6BF77D06E59}" type="presOf" srcId="{7C31D063-7460-42D0-B389-B74976BB00B4}" destId="{7FB07AF0-2216-4264-BAE1-56D4CB02667D}" srcOrd="0" destOrd="2" presId="urn:microsoft.com/office/officeart/2005/8/layout/hList1"/>
    <dgm:cxn modelId="{C0602AB1-3F9D-47BC-A0EB-DA1DC52D551E}" srcId="{1B482C16-5D73-48B2-8E6A-EEB1CDEC5278}" destId="{FF7596CD-8021-42A6-B389-5040F186036A}" srcOrd="1" destOrd="0" parTransId="{5E827F8C-FC64-4D96-B593-21FD4162267E}" sibTransId="{4497C197-46E7-4C4E-BF10-42389A332DC0}"/>
    <dgm:cxn modelId="{4D44F7D3-9558-40C6-896F-25AC80D0117E}" type="presOf" srcId="{056DEEAB-8D15-4CA5-BEDE-0A187653E58F}" destId="{96C2D5D3-70E6-4987-99C7-E6A05C554F99}" srcOrd="0" destOrd="2" presId="urn:microsoft.com/office/officeart/2005/8/layout/hList1"/>
    <dgm:cxn modelId="{66F8A1FC-E500-4AB5-A8FB-7AE232A806AA}" type="presOf" srcId="{0E3AD86A-8C17-49AD-A35A-0728C8040D6B}" destId="{E9EE15CE-8234-4184-91CF-D8AE12D0E070}" srcOrd="0" destOrd="0" presId="urn:microsoft.com/office/officeart/2005/8/layout/hList1"/>
    <dgm:cxn modelId="{0B405643-CFAA-4072-8176-9B5E082A7E91}" type="presOf" srcId="{1B482C16-5D73-48B2-8E6A-EEB1CDEC5278}" destId="{E930CFAA-2CA6-40AE-B733-7F6E4CCFC897}" srcOrd="0" destOrd="0" presId="urn:microsoft.com/office/officeart/2005/8/layout/hList1"/>
    <dgm:cxn modelId="{AB5A0A11-826E-4327-97B4-1C73B742ECFA}" srcId="{0E3AD86A-8C17-49AD-A35A-0728C8040D6B}" destId="{E96056B8-DB05-4CBF-AA22-E364F3333385}" srcOrd="3" destOrd="0" parTransId="{74C9E7FB-008F-4E99-AEA9-E273D4887BC5}" sibTransId="{9599F9EE-5ADE-4C61-894D-17B940FD5F75}"/>
    <dgm:cxn modelId="{95FF6BC1-3890-4C1A-B2CD-AD66FA541FFE}" srcId="{0E3AD86A-8C17-49AD-A35A-0728C8040D6B}" destId="{3E2B008E-1930-4C27-BEA2-2C8E96516715}" srcOrd="1" destOrd="0" parTransId="{C5E68665-C165-49A6-9BA4-197761FF8D96}" sibTransId="{94CA6F46-F9A2-4865-B68C-82A811F66C6A}"/>
    <dgm:cxn modelId="{FE27BA23-10A7-4BC5-965B-B3C252C6B546}" srcId="{1B482C16-5D73-48B2-8E6A-EEB1CDEC5278}" destId="{7C31D063-7460-42D0-B389-B74976BB00B4}" srcOrd="2" destOrd="0" parTransId="{0995206A-DFFA-4F76-835C-8E442A51013E}" sibTransId="{89B687BF-11E4-4F02-A26C-1C11766B66CB}"/>
    <dgm:cxn modelId="{5725FBAB-62E9-4BD6-98C5-559C4CA910D1}" type="presOf" srcId="{A1431D72-6FF0-4189-BAB9-489FD2B6EE26}" destId="{96C2D5D3-70E6-4987-99C7-E6A05C554F99}" srcOrd="0" destOrd="6" presId="urn:microsoft.com/office/officeart/2005/8/layout/hList1"/>
    <dgm:cxn modelId="{D267C3DC-3FF3-44A7-9CF0-9829BB320869}" srcId="{1B482C16-5D73-48B2-8E6A-EEB1CDEC5278}" destId="{4F6B4581-E869-4502-A1A3-DA02463BC1BD}" srcOrd="0" destOrd="0" parTransId="{9DA1DF12-AEDE-4887-8627-52F1D8CEDE81}" sibTransId="{9520AAD9-33E8-4A5C-895F-F5AEFC47622D}"/>
    <dgm:cxn modelId="{4F116669-B80C-4CA2-B4B5-391115B50315}" srcId="{DD55519D-2D54-45ED-BEC3-8D8C1D753AB9}" destId="{0E3AD86A-8C17-49AD-A35A-0728C8040D6B}" srcOrd="0" destOrd="0" parTransId="{A32B670A-3F75-44D7-8F33-3689E9E456C6}" sibTransId="{F9BDDF23-4A00-49A1-88F9-F5ACEB9EB74D}"/>
    <dgm:cxn modelId="{FB9704C0-8F90-42F8-BC16-588D153184A0}" srcId="{0E3AD86A-8C17-49AD-A35A-0728C8040D6B}" destId="{2CCD48D9-B6B0-429B-96CE-DA3DCC00AE12}" srcOrd="0" destOrd="0" parTransId="{5A7A68EB-7856-4436-AA10-CB93D84DC153}" sibTransId="{8D47C8B6-873A-4476-91B7-2A09AAA7ED35}"/>
    <dgm:cxn modelId="{931E98E4-3BBC-429C-982A-D8428AED9F94}" srcId="{DD55519D-2D54-45ED-BEC3-8D8C1D753AB9}" destId="{1B482C16-5D73-48B2-8E6A-EEB1CDEC5278}" srcOrd="1" destOrd="0" parTransId="{9009497C-75BB-4A37-B8BF-4BB9CFA4D6AE}" sibTransId="{6596EAD5-4247-499C-8249-503A478F0674}"/>
    <dgm:cxn modelId="{EEBDBB86-8229-4937-95CC-9B1EE6B1394E}" type="presOf" srcId="{4F6B4581-E869-4502-A1A3-DA02463BC1BD}" destId="{7FB07AF0-2216-4264-BAE1-56D4CB02667D}" srcOrd="0" destOrd="0" presId="urn:microsoft.com/office/officeart/2005/8/layout/hList1"/>
    <dgm:cxn modelId="{CE3E902B-74EB-4E55-83F4-A6BFBE705438}" srcId="{0E3AD86A-8C17-49AD-A35A-0728C8040D6B}" destId="{03D350F7-E130-4620-94D8-9C0C9C02C0CB}" srcOrd="4" destOrd="0" parTransId="{F5284F5B-0312-4D13-92C2-D342A37024DD}" sibTransId="{034F68AC-268A-40B6-9448-9C8C628B1262}"/>
    <dgm:cxn modelId="{182411C8-95D9-4D47-A20B-42AC17780312}" type="presOf" srcId="{FF7596CD-8021-42A6-B389-5040F186036A}" destId="{7FB07AF0-2216-4264-BAE1-56D4CB02667D}" srcOrd="0" destOrd="1" presId="urn:microsoft.com/office/officeart/2005/8/layout/hList1"/>
    <dgm:cxn modelId="{5CF76065-5D93-4909-9ECD-48120849ED9A}" type="presOf" srcId="{2CCD48D9-B6B0-429B-96CE-DA3DCC00AE12}" destId="{96C2D5D3-70E6-4987-99C7-E6A05C554F99}" srcOrd="0" destOrd="0" presId="urn:microsoft.com/office/officeart/2005/8/layout/hList1"/>
    <dgm:cxn modelId="{6AD76992-9B74-4FEE-9C07-40A3AC067DD4}" srcId="{0E3AD86A-8C17-49AD-A35A-0728C8040D6B}" destId="{A1431D72-6FF0-4189-BAB9-489FD2B6EE26}" srcOrd="6" destOrd="0" parTransId="{285B9B34-9494-4ABA-BBB8-A981213C84A6}" sibTransId="{5D75A72E-E030-4C5D-B554-8EEE77B5DAC8}"/>
    <dgm:cxn modelId="{B8B5794E-212E-40BF-8BEE-6854E5706771}" type="presOf" srcId="{87ED2FAD-7E11-4768-A95A-96B4A4F0B1BA}" destId="{96C2D5D3-70E6-4987-99C7-E6A05C554F99}" srcOrd="0" destOrd="7" presId="urn:microsoft.com/office/officeart/2005/8/layout/hList1"/>
    <dgm:cxn modelId="{F1358D12-6B17-4EB6-8832-8FF3920F6F34}" type="presOf" srcId="{3E2B008E-1930-4C27-BEA2-2C8E96516715}" destId="{96C2D5D3-70E6-4987-99C7-E6A05C554F99}" srcOrd="0" destOrd="1" presId="urn:microsoft.com/office/officeart/2005/8/layout/hList1"/>
    <dgm:cxn modelId="{EE80560F-E1A5-4164-85A2-07A285D2A9D3}" type="presOf" srcId="{B861CCB4-C284-43B0-AD64-5581711C744B}" destId="{96C2D5D3-70E6-4987-99C7-E6A05C554F99}" srcOrd="0" destOrd="5" presId="urn:microsoft.com/office/officeart/2005/8/layout/hList1"/>
    <dgm:cxn modelId="{C3BD8CF3-5CD0-43F3-8AE9-B5A9AD5BCACF}" type="presParOf" srcId="{071074A6-E0D1-4A2B-A90F-5F449E813A8B}" destId="{27BD4F96-F5B4-4AE7-9FF6-1494E47F5641}" srcOrd="0" destOrd="0" presId="urn:microsoft.com/office/officeart/2005/8/layout/hList1"/>
    <dgm:cxn modelId="{42BF0C4C-A10A-4529-8D7E-294186F97424}" type="presParOf" srcId="{27BD4F96-F5B4-4AE7-9FF6-1494E47F5641}" destId="{E9EE15CE-8234-4184-91CF-D8AE12D0E070}" srcOrd="0" destOrd="0" presId="urn:microsoft.com/office/officeart/2005/8/layout/hList1"/>
    <dgm:cxn modelId="{63D98946-300A-4B71-8EA2-3BC2E8FCA4EF}" type="presParOf" srcId="{27BD4F96-F5B4-4AE7-9FF6-1494E47F5641}" destId="{96C2D5D3-70E6-4987-99C7-E6A05C554F99}" srcOrd="1" destOrd="0" presId="urn:microsoft.com/office/officeart/2005/8/layout/hList1"/>
    <dgm:cxn modelId="{34FA4EE7-B87D-4E38-81C3-AD529DFDFDA9}" type="presParOf" srcId="{071074A6-E0D1-4A2B-A90F-5F449E813A8B}" destId="{8281B161-B960-44AC-82E6-F7BF4F8ED62B}" srcOrd="1" destOrd="0" presId="urn:microsoft.com/office/officeart/2005/8/layout/hList1"/>
    <dgm:cxn modelId="{17EEFFC0-C2C8-4A76-A1B2-8DACF7C9FD06}" type="presParOf" srcId="{071074A6-E0D1-4A2B-A90F-5F449E813A8B}" destId="{8778DE40-052B-450C-9A3C-13C883CE7D1D}" srcOrd="2" destOrd="0" presId="urn:microsoft.com/office/officeart/2005/8/layout/hList1"/>
    <dgm:cxn modelId="{F91EA9C0-D7DB-470A-94B4-C29AA51E70B7}" type="presParOf" srcId="{8778DE40-052B-450C-9A3C-13C883CE7D1D}" destId="{E930CFAA-2CA6-40AE-B733-7F6E4CCFC897}" srcOrd="0" destOrd="0" presId="urn:microsoft.com/office/officeart/2005/8/layout/hList1"/>
    <dgm:cxn modelId="{334B69E6-57DC-48E1-9322-B22DE940496B}" type="presParOf" srcId="{8778DE40-052B-450C-9A3C-13C883CE7D1D}" destId="{7FB07AF0-2216-4264-BAE1-56D4CB02667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71C66D-5C88-4C73-8832-633DE3301B2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D1D6B52-D1D2-406B-9BEB-A82A487BCA8F}">
      <dgm:prSet phldrT="[文字]"/>
      <dgm:spPr>
        <a:solidFill>
          <a:srgbClr val="B682E6"/>
        </a:solidFill>
      </dgm:spPr>
      <dgm:t>
        <a:bodyPr/>
        <a:lstStyle/>
        <a:p>
          <a:r>
            <a:rPr lang="zh-TW" altLang="en-US" dirty="0" smtClean="0"/>
            <a:t>科法所學生會</a:t>
          </a:r>
          <a:endParaRPr lang="zh-TW" altLang="en-US" dirty="0"/>
        </a:p>
      </dgm:t>
    </dgm:pt>
    <dgm:pt modelId="{3D9AD298-FA64-4267-A228-96D2084550F1}" type="parTrans" cxnId="{CE52EDD7-6B7C-499C-9964-D0D33B9ED3C5}">
      <dgm:prSet/>
      <dgm:spPr/>
      <dgm:t>
        <a:bodyPr/>
        <a:lstStyle/>
        <a:p>
          <a:endParaRPr lang="zh-TW" altLang="en-US"/>
        </a:p>
      </dgm:t>
    </dgm:pt>
    <dgm:pt modelId="{DAF74642-C9E9-47C7-875C-1FA7AD480373}" type="sibTrans" cxnId="{CE52EDD7-6B7C-499C-9964-D0D33B9ED3C5}">
      <dgm:prSet/>
      <dgm:spPr/>
      <dgm:t>
        <a:bodyPr/>
        <a:lstStyle/>
        <a:p>
          <a:endParaRPr lang="zh-TW" altLang="en-US"/>
        </a:p>
      </dgm:t>
    </dgm:pt>
    <dgm:pt modelId="{3A3D7A88-C511-43A2-BFC1-9F578BECF4F8}">
      <dgm:prSet phldrT="[文字]"/>
      <dgm:spPr/>
      <dgm:t>
        <a:bodyPr/>
        <a:lstStyle/>
        <a:p>
          <a:r>
            <a:rPr lang="zh-TW" altLang="en-US" b="0" dirty="0" smtClean="0">
              <a:latin typeface="+mn-ea"/>
              <a:ea typeface="+mn-ea"/>
            </a:rPr>
            <a:t>生涯規劃講座</a:t>
          </a:r>
          <a:r>
            <a:rPr lang="en-US" altLang="zh-TW" b="0" dirty="0" smtClean="0">
              <a:latin typeface="+mn-ea"/>
              <a:ea typeface="+mn-ea"/>
            </a:rPr>
            <a:t>﹑</a:t>
          </a:r>
          <a:r>
            <a:rPr lang="zh-TW" altLang="en-US" b="0" dirty="0" smtClean="0">
              <a:latin typeface="+mn-ea"/>
              <a:ea typeface="+mn-ea"/>
            </a:rPr>
            <a:t>就業說明會</a:t>
          </a:r>
          <a:r>
            <a:rPr lang="en-US" altLang="zh-TW" b="0" dirty="0" smtClean="0">
              <a:latin typeface="+mn-ea"/>
              <a:ea typeface="+mn-ea"/>
            </a:rPr>
            <a:t>﹑</a:t>
          </a:r>
          <a:r>
            <a:rPr lang="zh-TW" altLang="en-US" b="0" dirty="0" smtClean="0">
              <a:latin typeface="+mn-ea"/>
              <a:ea typeface="+mn-ea"/>
            </a:rPr>
            <a:t>師生聯歡活動</a:t>
          </a:r>
          <a:endParaRPr lang="zh-TW" altLang="en-US" b="0" dirty="0">
            <a:latin typeface="+mn-ea"/>
            <a:ea typeface="+mn-ea"/>
          </a:endParaRPr>
        </a:p>
      </dgm:t>
    </dgm:pt>
    <dgm:pt modelId="{6AC068C5-BB89-4FDA-BD0B-C4533A4ED70A}" type="parTrans" cxnId="{818AD20F-1377-4248-9701-A8AE1F0F5912}">
      <dgm:prSet/>
      <dgm:spPr/>
      <dgm:t>
        <a:bodyPr/>
        <a:lstStyle/>
        <a:p>
          <a:endParaRPr lang="zh-TW" altLang="en-US"/>
        </a:p>
      </dgm:t>
    </dgm:pt>
    <dgm:pt modelId="{6360FE09-7895-44C7-ACC8-2ACC2D18AABD}" type="sibTrans" cxnId="{818AD20F-1377-4248-9701-A8AE1F0F5912}">
      <dgm:prSet/>
      <dgm:spPr/>
      <dgm:t>
        <a:bodyPr/>
        <a:lstStyle/>
        <a:p>
          <a:endParaRPr lang="zh-TW" altLang="en-US"/>
        </a:p>
      </dgm:t>
    </dgm:pt>
    <dgm:pt modelId="{A60872F4-7EDA-4325-96A7-BAC2733DBFEC}">
      <dgm:prSet phldrT="[文字]"/>
      <dgm:spPr>
        <a:solidFill>
          <a:srgbClr val="B682E6"/>
        </a:solidFill>
      </dgm:spPr>
      <dgm:t>
        <a:bodyPr/>
        <a:lstStyle/>
        <a:p>
          <a:r>
            <a:rPr lang="zh-TW" altLang="en-US" dirty="0" smtClean="0"/>
            <a:t>科法所校友會</a:t>
          </a:r>
          <a:endParaRPr lang="zh-TW" altLang="en-US" dirty="0">
            <a:latin typeface="+mn-ea"/>
            <a:ea typeface="+mn-ea"/>
          </a:endParaRPr>
        </a:p>
      </dgm:t>
    </dgm:pt>
    <dgm:pt modelId="{962BE3BA-4B4D-43A0-A032-36ED2959A203}" type="parTrans" cxnId="{57EFD8DD-C128-4759-8B7A-7888B02C5D8D}">
      <dgm:prSet/>
      <dgm:spPr/>
      <dgm:t>
        <a:bodyPr/>
        <a:lstStyle/>
        <a:p>
          <a:endParaRPr lang="zh-TW" altLang="en-US"/>
        </a:p>
      </dgm:t>
    </dgm:pt>
    <dgm:pt modelId="{D32EDCF1-E254-4F05-BC94-98E043DA6475}" type="sibTrans" cxnId="{57EFD8DD-C128-4759-8B7A-7888B02C5D8D}">
      <dgm:prSet/>
      <dgm:spPr/>
      <dgm:t>
        <a:bodyPr/>
        <a:lstStyle/>
        <a:p>
          <a:endParaRPr lang="zh-TW" altLang="en-US"/>
        </a:p>
      </dgm:t>
    </dgm:pt>
    <dgm:pt modelId="{787EAC41-5D66-4A51-81C5-057345D560C9}">
      <dgm:prSet phldrT="[文字]"/>
      <dgm:spPr/>
      <dgm:t>
        <a:bodyPr/>
        <a:lstStyle/>
        <a:p>
          <a:r>
            <a:rPr lang="zh-TW" altLang="en-US" b="0" dirty="0" smtClean="0"/>
            <a:t>校友餐會</a:t>
          </a:r>
          <a:r>
            <a:rPr lang="en-US" altLang="zh-TW" b="0" dirty="0" smtClean="0">
              <a:latin typeface="+mn-ea"/>
              <a:ea typeface="+mn-ea"/>
            </a:rPr>
            <a:t>﹑</a:t>
          </a:r>
          <a:r>
            <a:rPr lang="zh-TW" altLang="en-US" b="0" dirty="0" smtClean="0">
              <a:latin typeface="+mn-ea"/>
              <a:ea typeface="+mn-ea"/>
            </a:rPr>
            <a:t>聯誼活動</a:t>
          </a:r>
          <a:endParaRPr lang="zh-TW" altLang="en-US" b="0" dirty="0">
            <a:latin typeface="+mn-ea"/>
            <a:ea typeface="+mn-ea"/>
          </a:endParaRPr>
        </a:p>
      </dgm:t>
    </dgm:pt>
    <dgm:pt modelId="{C2919202-D10F-4FF4-8946-08624E8B012D}" type="parTrans" cxnId="{E96A2E57-1742-40A9-8029-F833789A689E}">
      <dgm:prSet/>
      <dgm:spPr/>
      <dgm:t>
        <a:bodyPr/>
        <a:lstStyle/>
        <a:p>
          <a:endParaRPr lang="zh-TW" altLang="en-US"/>
        </a:p>
      </dgm:t>
    </dgm:pt>
    <dgm:pt modelId="{A7203E0F-8A2B-4CDD-B330-04040C4ABA57}" type="sibTrans" cxnId="{E96A2E57-1742-40A9-8029-F833789A689E}">
      <dgm:prSet/>
      <dgm:spPr/>
      <dgm:t>
        <a:bodyPr/>
        <a:lstStyle/>
        <a:p>
          <a:endParaRPr lang="zh-TW" altLang="en-US"/>
        </a:p>
      </dgm:t>
    </dgm:pt>
    <dgm:pt modelId="{8632AD5A-0F68-408E-800B-799980819422}">
      <dgm:prSet phldrT="[文字]"/>
      <dgm:spPr/>
      <dgm:t>
        <a:bodyPr/>
        <a:lstStyle/>
        <a:p>
          <a:endParaRPr lang="zh-TW" altLang="en-US" b="0" dirty="0">
            <a:latin typeface="+mn-ea"/>
            <a:ea typeface="+mn-ea"/>
          </a:endParaRPr>
        </a:p>
      </dgm:t>
    </dgm:pt>
    <dgm:pt modelId="{26EA085F-3EFF-4563-AFBB-EFD5B8E6187A}" type="parTrans" cxnId="{9BF515CC-7F03-4153-B64C-ED987BC38D14}">
      <dgm:prSet/>
      <dgm:spPr/>
      <dgm:t>
        <a:bodyPr/>
        <a:lstStyle/>
        <a:p>
          <a:endParaRPr lang="zh-TW" altLang="en-US"/>
        </a:p>
      </dgm:t>
    </dgm:pt>
    <dgm:pt modelId="{026D74CB-884D-4438-B874-0F90AC75172B}" type="sibTrans" cxnId="{9BF515CC-7F03-4153-B64C-ED987BC38D14}">
      <dgm:prSet/>
      <dgm:spPr/>
      <dgm:t>
        <a:bodyPr/>
        <a:lstStyle/>
        <a:p>
          <a:endParaRPr lang="zh-TW" altLang="en-US"/>
        </a:p>
      </dgm:t>
    </dgm:pt>
    <dgm:pt modelId="{E933AF00-B45F-4F43-92EB-14F49C5BB49D}" type="pres">
      <dgm:prSet presAssocID="{3971C66D-5C88-4C73-8832-633DE3301B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9E871DE-DDBC-47A6-AD53-4591441617F0}" type="pres">
      <dgm:prSet presAssocID="{6D1D6B52-D1D2-406B-9BEB-A82A487BCA8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C092A5-1619-4C5C-B2A2-FE6B027341B1}" type="pres">
      <dgm:prSet presAssocID="{6D1D6B52-D1D2-406B-9BEB-A82A487BCA8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9789F3-35BC-40FB-A194-80CE916C769E}" type="pres">
      <dgm:prSet presAssocID="{A60872F4-7EDA-4325-96A7-BAC2733DBF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B5626A-A704-4B5B-BC77-ADE3773D1CA9}" type="pres">
      <dgm:prSet presAssocID="{A60872F4-7EDA-4325-96A7-BAC2733DBFE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7E3A39-6D61-47E1-A72B-636F583E31D1}" type="presOf" srcId="{6D1D6B52-D1D2-406B-9BEB-A82A487BCA8F}" destId="{D9E871DE-DDBC-47A6-AD53-4591441617F0}" srcOrd="0" destOrd="0" presId="urn:microsoft.com/office/officeart/2005/8/layout/vList2"/>
    <dgm:cxn modelId="{57EFD8DD-C128-4759-8B7A-7888B02C5D8D}" srcId="{3971C66D-5C88-4C73-8832-633DE3301B27}" destId="{A60872F4-7EDA-4325-96A7-BAC2733DBFEC}" srcOrd="1" destOrd="0" parTransId="{962BE3BA-4B4D-43A0-A032-36ED2959A203}" sibTransId="{D32EDCF1-E254-4F05-BC94-98E043DA6475}"/>
    <dgm:cxn modelId="{8BCBC40D-E410-47C6-9615-B9EBC5F0642F}" type="presOf" srcId="{A60872F4-7EDA-4325-96A7-BAC2733DBFEC}" destId="{B79789F3-35BC-40FB-A194-80CE916C769E}" srcOrd="0" destOrd="0" presId="urn:microsoft.com/office/officeart/2005/8/layout/vList2"/>
    <dgm:cxn modelId="{CA32FEAC-58A1-4BD9-9D2D-7B574D54804B}" type="presOf" srcId="{3971C66D-5C88-4C73-8832-633DE3301B27}" destId="{E933AF00-B45F-4F43-92EB-14F49C5BB49D}" srcOrd="0" destOrd="0" presId="urn:microsoft.com/office/officeart/2005/8/layout/vList2"/>
    <dgm:cxn modelId="{CE52EDD7-6B7C-499C-9964-D0D33B9ED3C5}" srcId="{3971C66D-5C88-4C73-8832-633DE3301B27}" destId="{6D1D6B52-D1D2-406B-9BEB-A82A487BCA8F}" srcOrd="0" destOrd="0" parTransId="{3D9AD298-FA64-4267-A228-96D2084550F1}" sibTransId="{DAF74642-C9E9-47C7-875C-1FA7AD480373}"/>
    <dgm:cxn modelId="{E96A2E57-1742-40A9-8029-F833789A689E}" srcId="{A60872F4-7EDA-4325-96A7-BAC2733DBFEC}" destId="{787EAC41-5D66-4A51-81C5-057345D560C9}" srcOrd="0" destOrd="0" parTransId="{C2919202-D10F-4FF4-8946-08624E8B012D}" sibTransId="{A7203E0F-8A2B-4CDD-B330-04040C4ABA57}"/>
    <dgm:cxn modelId="{6B7B646C-9344-4309-814C-8CBFA5B467D0}" type="presOf" srcId="{3A3D7A88-C511-43A2-BFC1-9F578BECF4F8}" destId="{41C092A5-1619-4C5C-B2A2-FE6B027341B1}" srcOrd="0" destOrd="0" presId="urn:microsoft.com/office/officeart/2005/8/layout/vList2"/>
    <dgm:cxn modelId="{818AD20F-1377-4248-9701-A8AE1F0F5912}" srcId="{6D1D6B52-D1D2-406B-9BEB-A82A487BCA8F}" destId="{3A3D7A88-C511-43A2-BFC1-9F578BECF4F8}" srcOrd="0" destOrd="0" parTransId="{6AC068C5-BB89-4FDA-BD0B-C4533A4ED70A}" sibTransId="{6360FE09-7895-44C7-ACC8-2ACC2D18AABD}"/>
    <dgm:cxn modelId="{2FBF5DA4-EE6A-4342-9AB5-3F1D429ECC64}" type="presOf" srcId="{8632AD5A-0F68-408E-800B-799980819422}" destId="{41C092A5-1619-4C5C-B2A2-FE6B027341B1}" srcOrd="0" destOrd="1" presId="urn:microsoft.com/office/officeart/2005/8/layout/vList2"/>
    <dgm:cxn modelId="{9BF515CC-7F03-4153-B64C-ED987BC38D14}" srcId="{6D1D6B52-D1D2-406B-9BEB-A82A487BCA8F}" destId="{8632AD5A-0F68-408E-800B-799980819422}" srcOrd="1" destOrd="0" parTransId="{26EA085F-3EFF-4563-AFBB-EFD5B8E6187A}" sibTransId="{026D74CB-884D-4438-B874-0F90AC75172B}"/>
    <dgm:cxn modelId="{95041E1F-F08B-42A0-89EC-5E8385415F86}" type="presOf" srcId="{787EAC41-5D66-4A51-81C5-057345D560C9}" destId="{2BB5626A-A704-4B5B-BC77-ADE3773D1CA9}" srcOrd="0" destOrd="0" presId="urn:microsoft.com/office/officeart/2005/8/layout/vList2"/>
    <dgm:cxn modelId="{6E4E85AD-47F7-4AAB-9970-5D09F253824E}" type="presParOf" srcId="{E933AF00-B45F-4F43-92EB-14F49C5BB49D}" destId="{D9E871DE-DDBC-47A6-AD53-4591441617F0}" srcOrd="0" destOrd="0" presId="urn:microsoft.com/office/officeart/2005/8/layout/vList2"/>
    <dgm:cxn modelId="{9D9E7315-742A-440E-A00E-A0A74F13BAAD}" type="presParOf" srcId="{E933AF00-B45F-4F43-92EB-14F49C5BB49D}" destId="{41C092A5-1619-4C5C-B2A2-FE6B027341B1}" srcOrd="1" destOrd="0" presId="urn:microsoft.com/office/officeart/2005/8/layout/vList2"/>
    <dgm:cxn modelId="{F9683FBB-EF02-4720-AFC6-748821D1C92C}" type="presParOf" srcId="{E933AF00-B45F-4F43-92EB-14F49C5BB49D}" destId="{B79789F3-35BC-40FB-A194-80CE916C769E}" srcOrd="2" destOrd="0" presId="urn:microsoft.com/office/officeart/2005/8/layout/vList2"/>
    <dgm:cxn modelId="{1D78296D-CF31-4F13-8B62-06B83F5081DF}" type="presParOf" srcId="{E933AF00-B45F-4F43-92EB-14F49C5BB49D}" destId="{2BB5626A-A704-4B5B-BC77-ADE3773D1CA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1491E-020B-4B1D-90E8-8362470A077C}">
      <dsp:nvSpPr>
        <dsp:cNvPr id="0" name=""/>
        <dsp:cNvSpPr/>
      </dsp:nvSpPr>
      <dsp:spPr>
        <a:xfrm>
          <a:off x="649554" y="1904985"/>
          <a:ext cx="5123062" cy="222884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科際整合法律學研究所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/>
            <a:t>3-4</a:t>
          </a:r>
          <a:r>
            <a:rPr lang="zh-TW" altLang="en-US" sz="2000" kern="1200" dirty="0" smtClean="0"/>
            <a:t>年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kern="1200" dirty="0" smtClean="0"/>
            <a:t>（前</a:t>
          </a:r>
          <a:r>
            <a:rPr lang="en-US" altLang="zh-TW" sz="1800" kern="1200" dirty="0" smtClean="0"/>
            <a:t>3</a:t>
          </a:r>
          <a:r>
            <a:rPr lang="zh-TW" altLang="en-US" sz="1800" kern="1200" dirty="0" smtClean="0"/>
            <a:t>年繳全額學雜費，每學期</a:t>
          </a:r>
          <a:r>
            <a:rPr lang="zh-TW" altLang="en-US" sz="1800" kern="1200" smtClean="0"/>
            <a:t>約</a:t>
          </a:r>
          <a:r>
            <a:rPr lang="en-US" altLang="zh-TW" sz="1800" kern="1200" smtClean="0"/>
            <a:t>25,640</a:t>
          </a:r>
          <a:r>
            <a:rPr lang="zh-TW" altLang="en-US" sz="1800" kern="1200" dirty="0" smtClean="0"/>
            <a:t>元，之後依校規定繳交學雜費基數</a:t>
          </a:r>
          <a:r>
            <a:rPr lang="en-US" altLang="zh-TW" sz="1800" kern="1200" dirty="0" smtClean="0"/>
            <a:t>12,540</a:t>
          </a:r>
          <a:r>
            <a:rPr lang="zh-TW" altLang="en-US" sz="1800" kern="1200" dirty="0" smtClean="0"/>
            <a:t>元）</a:t>
          </a:r>
          <a:endParaRPr lang="zh-TW" altLang="en-US" sz="1800" kern="1200" dirty="0"/>
        </a:p>
      </dsp:txBody>
      <dsp:txXfrm>
        <a:off x="1399809" y="2231392"/>
        <a:ext cx="3622552" cy="1576035"/>
      </dsp:txXfrm>
    </dsp:sp>
    <dsp:sp modelId="{4C3510AE-528A-4637-A8EA-6495E3591FB6}">
      <dsp:nvSpPr>
        <dsp:cNvPr id="0" name=""/>
        <dsp:cNvSpPr/>
      </dsp:nvSpPr>
      <dsp:spPr>
        <a:xfrm rot="13336130">
          <a:off x="795322" y="1215377"/>
          <a:ext cx="1469957" cy="5646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7705D-30F2-4444-A90F-D0EF473A7BC5}">
      <dsp:nvSpPr>
        <dsp:cNvPr id="0" name=""/>
        <dsp:cNvSpPr/>
      </dsp:nvSpPr>
      <dsp:spPr>
        <a:xfrm>
          <a:off x="13083" y="215139"/>
          <a:ext cx="1882022" cy="1505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基礎法律教育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（大學部）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/>
            <a:t>2-3</a:t>
          </a:r>
          <a:r>
            <a:rPr lang="zh-TW" altLang="en-US" sz="2000" kern="1200" dirty="0" smtClean="0"/>
            <a:t>年</a:t>
          </a:r>
          <a:endParaRPr lang="zh-TW" altLang="en-US" sz="2000" kern="1200" dirty="0"/>
        </a:p>
      </dsp:txBody>
      <dsp:txXfrm>
        <a:off x="57181" y="259237"/>
        <a:ext cx="1793826" cy="1417421"/>
      </dsp:txXfrm>
    </dsp:sp>
    <dsp:sp modelId="{654F1AF1-F05F-43BA-A6B9-4FA485D44B47}">
      <dsp:nvSpPr>
        <dsp:cNvPr id="0" name=""/>
        <dsp:cNvSpPr/>
      </dsp:nvSpPr>
      <dsp:spPr>
        <a:xfrm rot="18960188">
          <a:off x="4124683" y="1174877"/>
          <a:ext cx="1408628" cy="564606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EC1A-4E85-4448-AEE5-92DBE54BAAA6}">
      <dsp:nvSpPr>
        <dsp:cNvPr id="0" name=""/>
        <dsp:cNvSpPr/>
      </dsp:nvSpPr>
      <dsp:spPr>
        <a:xfrm>
          <a:off x="4394654" y="215141"/>
          <a:ext cx="1882022" cy="150561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進階教育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kern="1200" dirty="0" smtClean="0"/>
            <a:t>（研究所）</a:t>
          </a:r>
          <a:endParaRPr lang="en-US" altLang="zh-TW" sz="2000" kern="1200" dirty="0" smtClean="0"/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2000" kern="1200" dirty="0" smtClean="0"/>
            <a:t>1-2</a:t>
          </a:r>
          <a:r>
            <a:rPr lang="zh-TW" altLang="en-US" sz="2000" kern="1200" dirty="0" smtClean="0"/>
            <a:t>年</a:t>
          </a:r>
          <a:endParaRPr lang="zh-TW" altLang="en-US" sz="2000" kern="1200" dirty="0"/>
        </a:p>
      </dsp:txBody>
      <dsp:txXfrm>
        <a:off x="4438752" y="259239"/>
        <a:ext cx="1793826" cy="1417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6C767-6E3D-4737-8EFC-FC9418DB3B42}">
      <dsp:nvSpPr>
        <dsp:cNvPr id="0" name=""/>
        <dsp:cNvSpPr/>
      </dsp:nvSpPr>
      <dsp:spPr>
        <a:xfrm rot="5400000">
          <a:off x="4059733" y="-1805960"/>
          <a:ext cx="1368367" cy="5123870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必修</a:t>
          </a:r>
          <a:r>
            <a:rPr lang="en-US" altLang="zh-TW" sz="1600" kern="1200" dirty="0" smtClean="0"/>
            <a:t>46</a:t>
          </a:r>
          <a:r>
            <a:rPr lang="zh-TW" altLang="en-US" sz="1600" kern="1200" dirty="0" smtClean="0"/>
            <a:t>學分：基礎法律課程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選修</a:t>
          </a:r>
          <a:r>
            <a:rPr lang="en-US" altLang="zh-TW" sz="1600" kern="1200" dirty="0" smtClean="0"/>
            <a:t>46</a:t>
          </a:r>
          <a:r>
            <a:rPr lang="zh-TW" altLang="en-US" sz="1600" kern="1200" dirty="0" smtClean="0"/>
            <a:t>學分：法律系學士班及研究所課程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碩士論文</a:t>
          </a:r>
          <a:endParaRPr lang="zh-TW" altLang="en-US" sz="1600" kern="1200" dirty="0"/>
        </a:p>
      </dsp:txBody>
      <dsp:txXfrm rot="-5400000">
        <a:off x="2181982" y="138589"/>
        <a:ext cx="5057072" cy="1234771"/>
      </dsp:txXfrm>
    </dsp:sp>
    <dsp:sp modelId="{165B46E5-0933-401A-8254-306B61102190}">
      <dsp:nvSpPr>
        <dsp:cNvPr id="0" name=""/>
        <dsp:cNvSpPr/>
      </dsp:nvSpPr>
      <dsp:spPr>
        <a:xfrm>
          <a:off x="80147" y="3062"/>
          <a:ext cx="2204665" cy="1437638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課程安排</a:t>
          </a:r>
          <a:endParaRPr lang="zh-TW" altLang="en-US" sz="3200" kern="1200" dirty="0"/>
        </a:p>
      </dsp:txBody>
      <dsp:txXfrm>
        <a:off x="150327" y="73242"/>
        <a:ext cx="2064305" cy="1297278"/>
      </dsp:txXfrm>
    </dsp:sp>
    <dsp:sp modelId="{43C8ACA8-1E56-4D88-89F1-01AF9911BE7C}">
      <dsp:nvSpPr>
        <dsp:cNvPr id="0" name=""/>
        <dsp:cNvSpPr/>
      </dsp:nvSpPr>
      <dsp:spPr>
        <a:xfrm rot="5400000">
          <a:off x="4175517" y="-475039"/>
          <a:ext cx="1033609" cy="5116753"/>
        </a:xfrm>
        <a:prstGeom prst="round2SameRect">
          <a:avLst/>
        </a:prstGeom>
        <a:solidFill>
          <a:schemeClr val="bg2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紮實的法學基礎＋學生依興趣自由選擇研究主題</a:t>
          </a:r>
          <a:endParaRPr lang="en-US" altLang="zh-TW" sz="3200" kern="1200" dirty="0" smtClean="0"/>
        </a:p>
      </dsp:txBody>
      <dsp:txXfrm rot="-5400000">
        <a:off x="2133946" y="1616989"/>
        <a:ext cx="5066296" cy="932695"/>
      </dsp:txXfrm>
    </dsp:sp>
    <dsp:sp modelId="{1047900B-A557-4725-81B8-519F66758189}">
      <dsp:nvSpPr>
        <dsp:cNvPr id="0" name=""/>
        <dsp:cNvSpPr/>
      </dsp:nvSpPr>
      <dsp:spPr>
        <a:xfrm>
          <a:off x="71999" y="1534921"/>
          <a:ext cx="2162121" cy="1138965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研究方向</a:t>
          </a:r>
          <a:endParaRPr lang="en-US" altLang="zh-TW" sz="3200" kern="1200" dirty="0" smtClean="0"/>
        </a:p>
      </dsp:txBody>
      <dsp:txXfrm>
        <a:off x="127599" y="1590521"/>
        <a:ext cx="2050921" cy="1027765"/>
      </dsp:txXfrm>
    </dsp:sp>
    <dsp:sp modelId="{06C77D0C-0B27-43AC-9570-0849C23EEAE6}">
      <dsp:nvSpPr>
        <dsp:cNvPr id="0" name=""/>
        <dsp:cNvSpPr/>
      </dsp:nvSpPr>
      <dsp:spPr>
        <a:xfrm rot="5400000">
          <a:off x="4046291" y="794523"/>
          <a:ext cx="1326265" cy="5149583"/>
        </a:xfrm>
        <a:prstGeom prst="round2SameRect">
          <a:avLst/>
        </a:prstGeom>
        <a:solidFill>
          <a:schemeClr val="bg2"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900" kern="1200" dirty="0">
            <a:latin typeface="+mn-ea"/>
            <a:ea typeface="+mn-ea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英美法學群、智慧財產法學群、企業暨金融法學群、財稅法學群、醫療法學群、國際法學群、民事程序法學群、刑事法學群、基礎法學學群、公法學學群、英語法學學群、日語法學學群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600" kern="1200" dirty="0"/>
        </a:p>
      </dsp:txBody>
      <dsp:txXfrm rot="-5400000">
        <a:off x="2134633" y="2770925"/>
        <a:ext cx="5084840" cy="1196779"/>
      </dsp:txXfrm>
    </dsp:sp>
    <dsp:sp modelId="{F0D5D66B-0757-4742-81D0-DBCCF74DBBFE}">
      <dsp:nvSpPr>
        <dsp:cNvPr id="0" name=""/>
        <dsp:cNvSpPr/>
      </dsp:nvSpPr>
      <dsp:spPr>
        <a:xfrm>
          <a:off x="72726" y="2727980"/>
          <a:ext cx="2150448" cy="1304467"/>
        </a:xfrm>
        <a:prstGeom prst="roundRect">
          <a:avLst/>
        </a:prstGeom>
        <a:solidFill>
          <a:schemeClr val="tx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/>
            <a:t>專業學群</a:t>
          </a:r>
          <a:endParaRPr lang="zh-TW" altLang="en-US" sz="3200" kern="1200" dirty="0"/>
        </a:p>
      </dsp:txBody>
      <dsp:txXfrm>
        <a:off x="136405" y="2791659"/>
        <a:ext cx="2023090" cy="11771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5E629-59A5-4C94-AF92-C1274CDD6E93}">
      <dsp:nvSpPr>
        <dsp:cNvPr id="0" name=""/>
        <dsp:cNvSpPr/>
      </dsp:nvSpPr>
      <dsp:spPr>
        <a:xfrm>
          <a:off x="1016793" y="1015762"/>
          <a:ext cx="1904255" cy="1270138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大學部</a:t>
          </a:r>
          <a:endParaRPr lang="zh-TW" altLang="en-US" sz="2300" kern="1200" dirty="0"/>
        </a:p>
      </dsp:txBody>
      <dsp:txXfrm>
        <a:off x="1321474" y="1015762"/>
        <a:ext cx="1599574" cy="1270138"/>
      </dsp:txXfrm>
    </dsp:sp>
    <dsp:sp modelId="{E369BE69-D644-43AC-A901-83CA20DCC500}">
      <dsp:nvSpPr>
        <dsp:cNvPr id="0" name=""/>
        <dsp:cNvSpPr/>
      </dsp:nvSpPr>
      <dsp:spPr>
        <a:xfrm>
          <a:off x="101679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約</a:t>
          </a:r>
          <a:r>
            <a:rPr lang="en-US" altLang="zh-TW" sz="2300" kern="1200" dirty="0" smtClean="0"/>
            <a:t>50</a:t>
          </a:r>
          <a:r>
            <a:rPr lang="zh-TW" altLang="en-US" sz="2300" kern="1200" dirty="0" smtClean="0"/>
            <a:t>多門</a:t>
          </a:r>
          <a:endParaRPr lang="zh-TW" altLang="en-US" sz="2300" kern="1200" dirty="0"/>
        </a:p>
      </dsp:txBody>
      <dsp:txXfrm>
        <a:off x="1321474" y="2285900"/>
        <a:ext cx="1599574" cy="1270138"/>
      </dsp:txXfrm>
    </dsp:sp>
    <dsp:sp modelId="{F3C70A01-0EEC-4571-85C2-CAACE25C5F78}">
      <dsp:nvSpPr>
        <dsp:cNvPr id="0" name=""/>
        <dsp:cNvSpPr/>
      </dsp:nvSpPr>
      <dsp:spPr>
        <a:xfrm>
          <a:off x="119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每學期</a:t>
          </a:r>
          <a:endParaRPr lang="zh-TW" altLang="en-US" sz="2300" kern="1200" dirty="0"/>
        </a:p>
      </dsp:txBody>
      <dsp:txXfrm>
        <a:off x="187104" y="693874"/>
        <a:ext cx="897675" cy="897675"/>
      </dsp:txXfrm>
    </dsp:sp>
    <dsp:sp modelId="{F9EE828B-6D02-4000-A569-9DDD1753F27B}">
      <dsp:nvSpPr>
        <dsp:cNvPr id="0" name=""/>
        <dsp:cNvSpPr/>
      </dsp:nvSpPr>
      <dsp:spPr>
        <a:xfrm>
          <a:off x="4190553" y="1015762"/>
          <a:ext cx="1904255" cy="1270138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研究所</a:t>
          </a:r>
          <a:endParaRPr lang="en-US" altLang="zh-TW" sz="2300" kern="1200" dirty="0" smtClean="0"/>
        </a:p>
      </dsp:txBody>
      <dsp:txXfrm>
        <a:off x="4495234" y="1015762"/>
        <a:ext cx="1599574" cy="1270138"/>
      </dsp:txXfrm>
    </dsp:sp>
    <dsp:sp modelId="{2A386587-B3B3-4FFB-8BFA-486822E6C80A}">
      <dsp:nvSpPr>
        <dsp:cNvPr id="0" name=""/>
        <dsp:cNvSpPr/>
      </dsp:nvSpPr>
      <dsp:spPr>
        <a:xfrm>
          <a:off x="4190553" y="2285900"/>
          <a:ext cx="1904255" cy="1270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約</a:t>
          </a:r>
          <a:r>
            <a:rPr lang="en-US" altLang="zh-TW" sz="2300" kern="1200" dirty="0" smtClean="0"/>
            <a:t>140</a:t>
          </a:r>
          <a:r>
            <a:rPr lang="zh-TW" altLang="en-US" sz="2300" kern="1200" dirty="0" smtClean="0"/>
            <a:t>多門</a:t>
          </a:r>
          <a:endParaRPr lang="zh-TW" altLang="en-US" sz="2300" kern="1200" dirty="0"/>
        </a:p>
      </dsp:txBody>
      <dsp:txXfrm>
        <a:off x="4495234" y="2285900"/>
        <a:ext cx="1599574" cy="1270138"/>
      </dsp:txXfrm>
    </dsp:sp>
    <dsp:sp modelId="{6C755EC7-E936-491F-A5DB-4B82614886DA}">
      <dsp:nvSpPr>
        <dsp:cNvPr id="0" name=""/>
        <dsp:cNvSpPr/>
      </dsp:nvSpPr>
      <dsp:spPr>
        <a:xfrm>
          <a:off x="3174950" y="507960"/>
          <a:ext cx="1269503" cy="12695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每學期</a:t>
          </a:r>
          <a:endParaRPr lang="zh-TW" altLang="en-US" sz="2300" kern="1200" dirty="0"/>
        </a:p>
      </dsp:txBody>
      <dsp:txXfrm>
        <a:off x="3360864" y="693874"/>
        <a:ext cx="897675" cy="897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E15CE-8234-4184-91CF-D8AE12D0E070}">
      <dsp:nvSpPr>
        <dsp:cNvPr id="0" name=""/>
        <dsp:cNvSpPr/>
      </dsp:nvSpPr>
      <dsp:spPr>
        <a:xfrm>
          <a:off x="34" y="28437"/>
          <a:ext cx="3303747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108-2</a:t>
          </a:r>
          <a:r>
            <a:rPr lang="zh-TW" altLang="en-US" sz="1800" kern="1200" dirty="0" smtClean="0"/>
            <a:t> 學期</a:t>
          </a:r>
          <a:endParaRPr lang="zh-TW" altLang="en-US" sz="1800" kern="1200" dirty="0"/>
        </a:p>
      </dsp:txBody>
      <dsp:txXfrm>
        <a:off x="34" y="28437"/>
        <a:ext cx="3303747" cy="518400"/>
      </dsp:txXfrm>
    </dsp:sp>
    <dsp:sp modelId="{96C2D5D3-70E6-4987-99C7-E6A05C554F99}">
      <dsp:nvSpPr>
        <dsp:cNvPr id="0" name=""/>
        <dsp:cNvSpPr/>
      </dsp:nvSpPr>
      <dsp:spPr>
        <a:xfrm>
          <a:off x="0" y="512801"/>
          <a:ext cx="3303747" cy="4249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英美法導論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法律人類學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中國與東亞法律的經濟發展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實證觀點下的刑事司法與罪惡管制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歐洲與國際刑事法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chemeClr val="tx1"/>
              </a:solidFill>
            </a:rPr>
            <a:t>WTO</a:t>
          </a:r>
          <a:r>
            <a:rPr lang="zh-TW" altLang="en-US" sz="1800" kern="1200" dirty="0" smtClean="0">
              <a:solidFill>
                <a:schemeClr val="tx1"/>
              </a:solidFill>
            </a:rPr>
            <a:t>法律與實務專題研究一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超國界法律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i="0" kern="1200" dirty="0" smtClean="0"/>
            <a:t>國際投資法與投資仲裁專題討論一、二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0" y="512801"/>
        <a:ext cx="3303747" cy="4249260"/>
      </dsp:txXfrm>
    </dsp:sp>
    <dsp:sp modelId="{E930CFAA-2CA6-40AE-B733-7F6E4CCFC897}">
      <dsp:nvSpPr>
        <dsp:cNvPr id="0" name=""/>
        <dsp:cNvSpPr/>
      </dsp:nvSpPr>
      <dsp:spPr>
        <a:xfrm>
          <a:off x="3766306" y="28437"/>
          <a:ext cx="3303747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109-1</a:t>
          </a:r>
          <a:r>
            <a:rPr lang="zh-TW" altLang="en-US" sz="1800" kern="1200" dirty="0" smtClean="0"/>
            <a:t> 學期</a:t>
          </a:r>
          <a:endParaRPr lang="zh-TW" altLang="en-US" sz="1800" kern="1200" dirty="0"/>
        </a:p>
      </dsp:txBody>
      <dsp:txXfrm>
        <a:off x="3766306" y="28437"/>
        <a:ext cx="3303747" cy="518400"/>
      </dsp:txXfrm>
    </dsp:sp>
    <dsp:sp modelId="{7FB07AF0-2216-4264-BAE1-56D4CB02667D}">
      <dsp:nvSpPr>
        <dsp:cNvPr id="0" name=""/>
        <dsp:cNvSpPr/>
      </dsp:nvSpPr>
      <dsp:spPr>
        <a:xfrm>
          <a:off x="3766306" y="546837"/>
          <a:ext cx="3303747" cy="42492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英美侵權行為法乙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b="0" i="0" kern="1200" dirty="0" smtClean="0"/>
            <a:t>貧移原民：全球化下的弱勢人權</a:t>
          </a:r>
          <a:endParaRPr lang="zh-TW" altLang="en-US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</a:rPr>
            <a:t>比較醫療法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3766306" y="546837"/>
        <a:ext cx="3303747" cy="42492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71DE-DDBC-47A6-AD53-4591441617F0}">
      <dsp:nvSpPr>
        <dsp:cNvPr id="0" name=""/>
        <dsp:cNvSpPr/>
      </dsp:nvSpPr>
      <dsp:spPr>
        <a:xfrm>
          <a:off x="0" y="158802"/>
          <a:ext cx="6276677" cy="941118"/>
        </a:xfrm>
        <a:prstGeom prst="roundRect">
          <a:avLst/>
        </a:prstGeom>
        <a:solidFill>
          <a:srgbClr val="B682E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科法所學生會</a:t>
          </a:r>
          <a:endParaRPr lang="zh-TW" altLang="en-US" sz="3000" kern="1200" dirty="0"/>
        </a:p>
      </dsp:txBody>
      <dsp:txXfrm>
        <a:off x="45942" y="204744"/>
        <a:ext cx="6184793" cy="849234"/>
      </dsp:txXfrm>
    </dsp:sp>
    <dsp:sp modelId="{41C092A5-1619-4C5C-B2A2-FE6B027341B1}">
      <dsp:nvSpPr>
        <dsp:cNvPr id="0" name=""/>
        <dsp:cNvSpPr/>
      </dsp:nvSpPr>
      <dsp:spPr>
        <a:xfrm>
          <a:off x="0" y="1099920"/>
          <a:ext cx="6276677" cy="108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8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b="0" kern="1200" dirty="0" smtClean="0">
              <a:latin typeface="+mn-ea"/>
              <a:ea typeface="+mn-ea"/>
            </a:rPr>
            <a:t>生涯規劃講座</a:t>
          </a:r>
          <a:r>
            <a:rPr lang="en-US" altLang="zh-TW" sz="2300" b="0" kern="1200" dirty="0" smtClean="0">
              <a:latin typeface="+mn-ea"/>
              <a:ea typeface="+mn-ea"/>
            </a:rPr>
            <a:t>﹑</a:t>
          </a:r>
          <a:r>
            <a:rPr lang="zh-TW" altLang="en-US" sz="2300" b="0" kern="1200" dirty="0" smtClean="0">
              <a:latin typeface="+mn-ea"/>
              <a:ea typeface="+mn-ea"/>
            </a:rPr>
            <a:t>就業說明會</a:t>
          </a:r>
          <a:r>
            <a:rPr lang="en-US" altLang="zh-TW" sz="2300" b="0" kern="1200" dirty="0" smtClean="0">
              <a:latin typeface="+mn-ea"/>
              <a:ea typeface="+mn-ea"/>
            </a:rPr>
            <a:t>﹑</a:t>
          </a:r>
          <a:r>
            <a:rPr lang="zh-TW" altLang="en-US" sz="2300" b="0" kern="1200" dirty="0" smtClean="0">
              <a:latin typeface="+mn-ea"/>
              <a:ea typeface="+mn-ea"/>
            </a:rPr>
            <a:t>師生聯歡活動</a:t>
          </a:r>
          <a:endParaRPr lang="zh-TW" altLang="en-US" sz="2300" b="0" kern="1200" dirty="0">
            <a:latin typeface="+mn-ea"/>
            <a:ea typeface="+mn-ea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zh-TW" altLang="en-US" sz="2300" b="0" kern="1200" dirty="0">
            <a:latin typeface="+mn-ea"/>
            <a:ea typeface="+mn-ea"/>
          </a:endParaRPr>
        </a:p>
      </dsp:txBody>
      <dsp:txXfrm>
        <a:off x="0" y="1099920"/>
        <a:ext cx="6276677" cy="1086750"/>
      </dsp:txXfrm>
    </dsp:sp>
    <dsp:sp modelId="{B79789F3-35BC-40FB-A194-80CE916C769E}">
      <dsp:nvSpPr>
        <dsp:cNvPr id="0" name=""/>
        <dsp:cNvSpPr/>
      </dsp:nvSpPr>
      <dsp:spPr>
        <a:xfrm>
          <a:off x="0" y="2186671"/>
          <a:ext cx="6276677" cy="941118"/>
        </a:xfrm>
        <a:prstGeom prst="roundRect">
          <a:avLst/>
        </a:prstGeom>
        <a:solidFill>
          <a:srgbClr val="B682E6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/>
            <a:t>科法所校友會</a:t>
          </a:r>
          <a:endParaRPr lang="zh-TW" altLang="en-US" sz="3000" kern="1200" dirty="0">
            <a:latin typeface="+mn-ea"/>
            <a:ea typeface="+mn-ea"/>
          </a:endParaRPr>
        </a:p>
      </dsp:txBody>
      <dsp:txXfrm>
        <a:off x="45942" y="2232613"/>
        <a:ext cx="6184793" cy="849234"/>
      </dsp:txXfrm>
    </dsp:sp>
    <dsp:sp modelId="{2BB5626A-A704-4B5B-BC77-ADE3773D1CA9}">
      <dsp:nvSpPr>
        <dsp:cNvPr id="0" name=""/>
        <dsp:cNvSpPr/>
      </dsp:nvSpPr>
      <dsp:spPr>
        <a:xfrm>
          <a:off x="0" y="3127789"/>
          <a:ext cx="6276677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8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b="0" kern="1200" dirty="0" smtClean="0"/>
            <a:t>校友餐會</a:t>
          </a:r>
          <a:r>
            <a:rPr lang="en-US" altLang="zh-TW" sz="2300" b="0" kern="1200" dirty="0" smtClean="0">
              <a:latin typeface="+mn-ea"/>
              <a:ea typeface="+mn-ea"/>
            </a:rPr>
            <a:t>﹑</a:t>
          </a:r>
          <a:r>
            <a:rPr lang="zh-TW" altLang="en-US" sz="2300" b="0" kern="1200" dirty="0" smtClean="0">
              <a:latin typeface="+mn-ea"/>
              <a:ea typeface="+mn-ea"/>
            </a:rPr>
            <a:t>聯誼活動</a:t>
          </a:r>
          <a:endParaRPr lang="zh-TW" altLang="en-US" sz="2300" b="0" kern="1200" dirty="0">
            <a:latin typeface="+mn-ea"/>
            <a:ea typeface="+mn-ea"/>
          </a:endParaRPr>
        </a:p>
      </dsp:txBody>
      <dsp:txXfrm>
        <a:off x="0" y="3127789"/>
        <a:ext cx="6276677" cy="54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6194" y="2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C0D73315-4E35-458C-8792-59A0CB5914EA}" type="datetimeFigureOut">
              <a:rPr lang="zh-TW" altLang="en-US" smtClean="0"/>
              <a:pPr/>
              <a:t>2020/11/10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4" y="6460903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6194" y="6460903"/>
            <a:ext cx="4306066" cy="340448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D4C7B430-B8C7-49AF-A457-925016E185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245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9" y="2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300" y="2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8663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61" y="3231160"/>
            <a:ext cx="7947660" cy="30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9" y="6461138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300" y="6461138"/>
            <a:ext cx="4304981" cy="34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0D5C93F-6043-4F88-A7A5-1DDA3E1FB3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9763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EEBB48-C690-42E0-8DC3-8E73893BAEC2}" type="slidenum">
              <a:rPr lang="en-US" altLang="zh-TW" smtClean="0">
                <a:latin typeface="Arial" charset="0"/>
              </a:rPr>
              <a:pPr eaLnBrk="1" hangingPunct="1"/>
              <a:t>1</a:t>
            </a:fld>
            <a:endParaRPr lang="en-US" altLang="zh-TW" dirty="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6211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77703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43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7583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63381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5499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688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076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7626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4997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1982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8982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15577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45552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89289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70857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FB72A88A-3964-425B-AF7B-6120BFF8F1C0}" type="slidenum">
              <a:rPr lang="en-US" altLang="zh-TW" smtClean="0">
                <a:latin typeface="Arial" charset="0"/>
              </a:rPr>
              <a:pPr eaLnBrk="1" hangingPunct="1"/>
              <a:t>24</a:t>
            </a:fld>
            <a:endParaRPr lang="en-US" altLang="zh-TW" dirty="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884644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239773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0698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92312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184197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962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2106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763" indent="-285678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271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599797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6882" indent="-228543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3967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05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8136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5220" indent="-22854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019A5774-A610-45F7-8058-A5062B308819}" type="slidenum">
              <a:rPr lang="en-US" altLang="zh-TW" smtClean="0">
                <a:latin typeface="Arial" charset="0"/>
              </a:rPr>
              <a:pPr eaLnBrk="1" hangingPunct="1"/>
              <a:t>30</a:t>
            </a:fld>
            <a:endParaRPr lang="en-US" altLang="zh-TW" dirty="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63118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4005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89931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EE859C-D465-4006-92E3-0FCF2B73755D}" type="slidenum">
              <a:rPr lang="en-US" altLang="zh-TW"/>
              <a:pPr/>
              <a:t>6</a:t>
            </a:fld>
            <a:endParaRPr lang="en-US" altLang="zh-TW" dirty="0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09397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64014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20144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5C93F-6043-4F88-A7A5-1DDA3E1FB32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9010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590CE2-C421-4DF3-865F-352ADD2A3D7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19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CD4CF-D15F-4681-AD61-28A0F8E75C6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2003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8863-D8DE-45F5-B173-2BD56013FE31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5965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zh-TW" altLang="en-US" noProof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5819-20A7-4B22-A7C0-922FCBDEADD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0985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90CE2-C421-4DF3-865F-352ADD2A3D7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F256E-35F7-4937-88D7-8AA1B824E3F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37DF3-D061-4E2B-85B1-8D34FDD48FDC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76ACF-F9C3-4737-8F8E-784557C2DED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620D-D371-4DBD-AD7A-41D5957FB86B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51D0-6EB4-459F-BD30-EC6270DE9FFA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29907-07CD-4504-B04D-CA04D1B93F5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9579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AFC4A-4AE3-4C26-95C3-078BC5AA1E57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1A7302-EECD-4744-85EF-B946A38A8AF0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CD4CF-D15F-4681-AD61-28A0F8E75C6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B8863-D8DE-45F5-B173-2BD56013FE31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AB38B-F1D5-41AA-A405-96A65993FA9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1998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37DF3-D061-4E2B-85B1-8D34FDD48FD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8552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6ACF-F9C3-4737-8F8E-784557C2DED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4331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620D-D371-4DBD-AD7A-41D5957FB86B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33785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51D0-6EB4-459F-BD30-EC6270DE9FFA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119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FC4A-4AE3-4C26-95C3-078BC5AA1E5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97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A7302-EECD-4744-85EF-B946A38A8AF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705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6AF256E-35F7-4937-88D7-8AA1B824E3F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20" r:id="rId8"/>
    <p:sldLayoutId id="2147483721" r:id="rId9"/>
    <p:sldLayoutId id="2147483717" r:id="rId10"/>
    <p:sldLayoutId id="2147483718" r:id="rId11"/>
    <p:sldLayoutId id="214748372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新細明體" pitchFamily="18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AF256E-35F7-4937-88D7-8AA1B824E3F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1613" y="1421453"/>
            <a:ext cx="5722938" cy="1827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臺大法律學院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科際整合法律學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研究所</a:t>
            </a:r>
            <a:r>
              <a:rPr lang="en-US" altLang="zh-TW" dirty="0" smtClean="0">
                <a:latin typeface="+mn-ea"/>
                <a:ea typeface="+mn-ea"/>
              </a:rPr>
              <a:t/>
            </a:r>
            <a:br>
              <a:rPr lang="en-US" altLang="zh-TW" dirty="0" smtClean="0">
                <a:latin typeface="+mn-ea"/>
                <a:ea typeface="+mn-ea"/>
              </a:rPr>
            </a:b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1613" y="3212976"/>
            <a:ext cx="5711825" cy="1524000"/>
          </a:xfrm>
        </p:spPr>
        <p:txBody>
          <a:bodyPr/>
          <a:lstStyle/>
          <a:p>
            <a:pPr eaLnBrk="1" hangingPunct="1"/>
            <a:r>
              <a:rPr lang="en-US" altLang="zh-TW" sz="43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110</a:t>
            </a:r>
            <a:r>
              <a:rPr lang="zh-TW" altLang="en-US" sz="43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43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入學招生說明會</a:t>
            </a:r>
            <a:endParaRPr lang="en-US" altLang="zh-TW" sz="43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/>
            <a:endParaRPr lang="zh-TW" altLang="en-US" sz="4300" dirty="0" smtClean="0">
              <a:latin typeface="+mn-ea"/>
            </a:endParaRPr>
          </a:p>
          <a:p>
            <a:pPr eaLnBrk="1" hangingPunct="1"/>
            <a:r>
              <a:rPr lang="en-US" altLang="zh-TW" sz="3000" b="1" dirty="0" smtClean="0"/>
              <a:t>2019.11.6(</a:t>
            </a:r>
            <a:r>
              <a:rPr lang="zh-TW" altLang="en-US" sz="3000" b="1" dirty="0" smtClean="0"/>
              <a:t>五</a:t>
            </a:r>
            <a:r>
              <a:rPr lang="en-US" altLang="zh-TW" sz="3000" b="1" dirty="0" smtClean="0"/>
              <a:t>) 10:30-12:30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90CE2-C421-4DF3-865F-352ADD2A3D74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817" y="762236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獎助學金及工讀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8" y="2420888"/>
            <a:ext cx="7200799" cy="409413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助學金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學措施：就學貸款、弱勢助學金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、急難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慰問助學金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獎學金：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包含多項校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獎學金、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院級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獎學金及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其他單位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獎學金。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工讀機會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：行政助理、教學助理及研究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計畫助理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72" y="644238"/>
            <a:ext cx="1291208" cy="1291208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0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、師資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7830" y="513791"/>
            <a:ext cx="6964363" cy="1243285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教師</a:t>
            </a:r>
            <a:r>
              <a:rPr lang="zh-TW" altLang="en-US" sz="3600" b="1" dirty="0" smtClean="0">
                <a:latin typeface="+mj-ea"/>
              </a:rPr>
              <a:t>人數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331640" y="4433044"/>
            <a:ext cx="64447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本所編制上有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位教師，實則法律學系全體教師皆支援本所之教學研究。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學生除可以選修法律學院所開設的所有選修課程外，亦可依研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究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方向選擇法律學院全體專任教師擔任論文指導教授。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78731"/>
              </p:ext>
            </p:extLst>
          </p:nvPr>
        </p:nvGraphicFramePr>
        <p:xfrm>
          <a:off x="1475656" y="1628800"/>
          <a:ext cx="6408712" cy="2592288"/>
        </p:xfrm>
        <a:graphic>
          <a:graphicData uri="http://schemas.openxmlformats.org/drawingml/2006/table">
            <a:tbl>
              <a:tblPr firstRow="1" bandRow="1"/>
              <a:tblGrid>
                <a:gridCol w="2219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533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法律學院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專任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含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合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聘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兼任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(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含</a:t>
                      </a:r>
                      <a:r>
                        <a:rPr lang="zh-TW" sz="1600" b="1" kern="1200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合</a:t>
                      </a:r>
                      <a:r>
                        <a:rPr 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聘</a:t>
                      </a:r>
                      <a:r>
                        <a:rPr lang="en-US" altLang="zh-TW" sz="1600" b="1" kern="1200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ea typeface="新細明體"/>
                          <a:cs typeface="Arial"/>
                        </a:rPr>
                        <a:t>)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77693" marR="77693" marT="38846" marB="388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b="1" kern="0" dirty="0">
                          <a:effectLst/>
                          <a:latin typeface="Arial"/>
                          <a:ea typeface="新細明體"/>
                          <a:cs typeface="Arial"/>
                        </a:rPr>
                        <a:t>外籍</a:t>
                      </a:r>
                      <a:r>
                        <a:rPr lang="zh-TW" sz="1600" b="1" kern="0" dirty="0" smtClean="0">
                          <a:effectLst/>
                          <a:latin typeface="Arial"/>
                          <a:ea typeface="新細明體"/>
                          <a:cs typeface="Arial"/>
                        </a:rPr>
                        <a:t>客座</a:t>
                      </a:r>
                      <a:endParaRPr lang="en-US" altLang="zh-TW" sz="1600" b="1" kern="0" dirty="0" smtClean="0">
                        <a:effectLst/>
                        <a:latin typeface="Arial"/>
                        <a:ea typeface="新細明體"/>
                        <a:cs typeface="Arial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0" dirty="0" smtClean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108-1</a:t>
                      </a:r>
                      <a:r>
                        <a:rPr lang="zh-TW" altLang="en-US" sz="1600" kern="0" dirty="0" smtClean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 </a:t>
                      </a: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3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本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所</a:t>
                      </a:r>
                      <a:endParaRPr lang="en-US" altLang="zh-TW" sz="2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2400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2400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2400" kern="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altLang="zh-TW" sz="24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400" b="1" kern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法律學</a:t>
                      </a:r>
                      <a:r>
                        <a:rPr lang="zh-TW" sz="2400" b="1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系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zh-TW" sz="2400" b="1" kern="1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sz="24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位</a:t>
                      </a:r>
                      <a:endParaRPr lang="en-US" altLang="zh-TW" sz="2400" b="1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77693" marR="77693" marT="38846" marB="3884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68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課程與學分架構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15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魏碑體" panose="02010609010101010101" pitchFamily="49" charset="-120"/>
                <a:ea typeface="華康魏碑體" panose="02010609010101010101" pitchFamily="49" charset="-120"/>
              </a:rPr>
              <a:t>課  程 　</a:t>
            </a:r>
            <a:endParaRPr lang="zh-TW" altLang="en-US" dirty="0">
              <a:latin typeface="華康魏碑體" panose="02010609010101010101" pitchFamily="49" charset="-120"/>
              <a:ea typeface="華康魏碑體" panose="0201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008306"/>
              </p:ext>
            </p:extLst>
          </p:nvPr>
        </p:nvGraphicFramePr>
        <p:xfrm>
          <a:off x="827584" y="1988840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650" y="752274"/>
            <a:ext cx="6964363" cy="1201737"/>
          </a:xfrm>
        </p:spPr>
        <p:txBody>
          <a:bodyPr/>
          <a:lstStyle/>
          <a:p>
            <a:r>
              <a:rPr lang="zh-TW" altLang="en-US" dirty="0">
                <a:latin typeface="華康魏碑體" panose="02010609010101010101" pitchFamily="49" charset="-120"/>
                <a:ea typeface="華康魏碑體" panose="02010609010101010101" pitchFamily="49" charset="-120"/>
              </a:rPr>
              <a:t>學 分 架 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2060848"/>
            <a:ext cx="6196013" cy="3603625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481128"/>
              </p:ext>
            </p:extLst>
          </p:nvPr>
        </p:nvGraphicFramePr>
        <p:xfrm>
          <a:off x="1122547" y="1916832"/>
          <a:ext cx="6979831" cy="4085538"/>
        </p:xfrm>
        <a:graphic>
          <a:graphicData uri="http://schemas.openxmlformats.org/drawingml/2006/table">
            <a:tbl>
              <a:tblPr firstRow="1" firstCol="1" bandRow="1"/>
              <a:tblGrid>
                <a:gridCol w="1367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54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62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467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數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備註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08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必修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46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基礎法學課程</a:t>
                      </a:r>
                      <a:endParaRPr lang="en-US" altLang="zh-TW" sz="1800" b="1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皆</a:t>
                      </a:r>
                      <a:r>
                        <a:rPr lang="zh-TW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不得抵</a:t>
                      </a:r>
                      <a:r>
                        <a:rPr lang="zh-TW" sz="18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免</a:t>
                      </a:r>
                      <a:endParaRPr lang="en-US" altLang="zh-TW" sz="1800" kern="100" dirty="0" smtClean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除「公司法」外，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必修課程與法律系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大學部合班上課</a:t>
                      </a:r>
                      <a:endParaRPr lang="zh-TW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680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選修課程</a:t>
                      </a: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en-US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學分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法律系碩士</a:t>
                      </a:r>
                      <a:r>
                        <a:rPr lang="zh-TW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班</a:t>
                      </a:r>
                      <a:r>
                        <a:rPr lang="zh-TW" altLang="en-US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U+M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≧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（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門）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20~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M</a:t>
                      </a:r>
                      <a:r>
                        <a:rPr 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≧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（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門）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611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法律系大</a:t>
                      </a:r>
                      <a:r>
                        <a:rPr lang="zh-TW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學部</a:t>
                      </a:r>
                      <a:r>
                        <a:rPr lang="zh-TW" altLang="en-US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A01</a:t>
                      </a:r>
                      <a:r>
                        <a:rPr lang="zh-TW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≦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0~22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不含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U</a:t>
                      </a: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字頭課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7924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8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外所</a:t>
                      </a:r>
                      <a:r>
                        <a:rPr lang="zh-TW" sz="18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</a:t>
                      </a:r>
                      <a:r>
                        <a:rPr lang="zh-TW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≦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0~</a:t>
                      </a:r>
                      <a:r>
                        <a:rPr lang="en-US" altLang="zh-TW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限研究所課程，不包括外系學士班及語言課程</a:t>
                      </a:r>
                      <a:endParaRPr lang="en-US" altLang="zh-TW" sz="18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2250" y="32813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944" y="752274"/>
            <a:ext cx="1005434" cy="100543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66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9818" y="980728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豐富的選修</a:t>
            </a:r>
            <a:r>
              <a:rPr lang="zh-TW" altLang="en-US" sz="3600" b="1" dirty="0" smtClean="0">
                <a:latin typeface="+mj-ea"/>
              </a:rPr>
              <a:t>課程</a:t>
            </a:r>
            <a:r>
              <a:rPr lang="en-US" altLang="zh-TW" dirty="0" smtClean="0">
                <a:latin typeface="+mj-ea"/>
              </a:rPr>
              <a:t/>
            </a:r>
            <a:br>
              <a:rPr lang="en-US" altLang="zh-TW" dirty="0" smtClean="0">
                <a:latin typeface="+mj-ea"/>
              </a:rPr>
            </a:br>
            <a:endParaRPr lang="zh-TW" altLang="en-US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0960981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10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2311" y="372793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全英文授課課程</a:t>
            </a:r>
            <a:endParaRPr lang="zh-TW" altLang="en-US" sz="3600" b="1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403379"/>
              </p:ext>
            </p:extLst>
          </p:nvPr>
        </p:nvGraphicFramePr>
        <p:xfrm>
          <a:off x="1069097" y="1340768"/>
          <a:ext cx="707008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43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、入學規定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3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883245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入學規定</a:t>
            </a:r>
            <a:r>
              <a:rPr lang="en-US" altLang="zh-TW" sz="3600" b="1" dirty="0" smtClean="0">
                <a:latin typeface="+mj-ea"/>
              </a:rPr>
              <a:t>(</a:t>
            </a:r>
            <a:r>
              <a:rPr lang="zh-TW" altLang="en-US" sz="3600" b="1" dirty="0" smtClean="0">
                <a:latin typeface="+mj-ea"/>
              </a:rPr>
              <a:t>一</a:t>
            </a:r>
            <a:r>
              <a:rPr lang="en-US" altLang="zh-TW" sz="3600" b="1" dirty="0" smtClean="0">
                <a:latin typeface="+mj-ea"/>
              </a:rPr>
              <a:t>)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7" cy="446449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資格：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應具備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法律學以外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學士以上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學位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資格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非國內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法律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系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法律研究所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（含雙主修）</a:t>
            </a:r>
            <a:r>
              <a:rPr lang="zh-TW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畢業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者 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前項所稱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法律系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法律研究所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包含財經法律系、法學系、司法系、財法系、政治法律系、科技法律研究所、法律專業研究所及其他性質類似之法律系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科目：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筆試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(50%)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和口試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(50%)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時間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簡章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公告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於台大研教組網站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網路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報名日期為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開始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筆試日期為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二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其中一天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口試日期為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日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五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TW" sz="2000" dirty="0">
              <a:latin typeface="新細明體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5525044" y="1628800"/>
            <a:ext cx="286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依臺大簡章公布為主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ea typeface="+mn-ea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3920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所長－王皇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916832"/>
            <a:ext cx="3391594" cy="3603625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德國海德堡大學法學</a:t>
            </a:r>
            <a:r>
              <a:rPr lang="zh-TW" altLang="en-US" sz="2000" dirty="0" smtClean="0"/>
              <a:t>博士</a:t>
            </a:r>
            <a:endParaRPr lang="en-US" altLang="zh-TW" sz="2000" dirty="0"/>
          </a:p>
          <a:p>
            <a:endParaRPr lang="en-US" altLang="zh-TW" sz="2000" dirty="0" smtClean="0"/>
          </a:p>
          <a:p>
            <a:pPr>
              <a:spcBef>
                <a:spcPts val="1200"/>
              </a:spcBef>
            </a:pPr>
            <a:r>
              <a:rPr lang="zh-TW" altLang="en-US" sz="2000" dirty="0" smtClean="0"/>
              <a:t>專長領域：</a:t>
            </a:r>
            <a:r>
              <a:rPr lang="zh-TW" altLang="en-US" sz="2000" dirty="0"/>
              <a:t>刑法總則，刑法分則，犯罪學，刑事政策，德文法學名著選讀，比較刑法專題研究</a:t>
            </a:r>
            <a:r>
              <a:rPr lang="zh-TW" altLang="en-US" sz="2000" dirty="0" smtClean="0"/>
              <a:t>。</a:t>
            </a:r>
            <a:endParaRPr lang="zh-TW" altLang="en-US" sz="2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76" y="2037303"/>
            <a:ext cx="2957870" cy="295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375" y="817563"/>
            <a:ext cx="6964363" cy="955253"/>
          </a:xfrm>
        </p:spPr>
        <p:txBody>
          <a:bodyPr/>
          <a:lstStyle/>
          <a:p>
            <a:r>
              <a:rPr lang="zh-TW" altLang="en-US" sz="3600" b="1" dirty="0">
                <a:latin typeface="+mj-ea"/>
              </a:rPr>
              <a:t>入學規定</a:t>
            </a:r>
            <a:r>
              <a:rPr lang="en-US" altLang="zh-TW" sz="3600" b="1" dirty="0">
                <a:latin typeface="+mj-ea"/>
              </a:rPr>
              <a:t>(</a:t>
            </a:r>
            <a:r>
              <a:rPr lang="zh-TW" altLang="en-US" sz="3600" b="1" dirty="0">
                <a:latin typeface="+mj-ea"/>
              </a:rPr>
              <a:t>二</a:t>
            </a:r>
            <a:r>
              <a:rPr lang="en-US" altLang="zh-TW" sz="3600" b="1" dirty="0">
                <a:latin typeface="+mj-ea"/>
              </a:rPr>
              <a:t>)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5" y="1844825"/>
            <a:ext cx="6276677" cy="4176464"/>
          </a:xfrm>
        </p:spPr>
        <p:txBody>
          <a:bodyPr/>
          <a:lstStyle/>
          <a:p>
            <a:pPr marL="0" lvl="0" indent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招生</a:t>
            </a: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筆試科目</a:t>
            </a:r>
            <a:r>
              <a:rPr lang="zh-TW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英文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，計入總分，不加權。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案例分析與論證能力，加權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。</a:t>
            </a: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</a:pPr>
            <a:endParaRPr lang="zh-TW" altLang="en-US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第二階段口試參加資格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筆試科目總分排名前 </a:t>
            </a:r>
            <a:r>
              <a:rPr lang="en-US" altLang="zh-TW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名。</a:t>
            </a:r>
            <a:endParaRPr lang="en-US" altLang="zh-TW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20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考試科目分數之規定</a:t>
            </a:r>
            <a:r>
              <a:rPr lang="zh-TW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口試原始成績未達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分者，不予錄取。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筆試與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口試成績各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佔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錄取名額</a:t>
            </a:r>
            <a:r>
              <a:rPr lang="zh-TW" alt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取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、備取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TW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+mn-ea"/>
            </a:endParaRPr>
          </a:p>
          <a:p>
            <a:pPr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1800" dirty="0" smtClean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en-US" altLang="zh-TW" sz="2000" b="1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zh-TW" altLang="en-US" sz="2000" b="1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AA2B1E"/>
              </a:buClr>
              <a:buNone/>
            </a:pPr>
            <a:endParaRPr lang="zh-TW" altLang="en-US" b="1" dirty="0">
              <a:solidFill>
                <a:prstClr val="black"/>
              </a:solidFill>
              <a:latin typeface="新細明體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197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pPr marL="0" indent="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、學生概況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933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zh-TW" altLang="en-US" sz="3600" b="1" dirty="0" smtClean="0"/>
              <a:t>近五年錄取狀況</a:t>
            </a:r>
            <a:endParaRPr lang="zh-TW" altLang="en-US" sz="3600" b="1" dirty="0"/>
          </a:p>
        </p:txBody>
      </p:sp>
      <p:graphicFrame>
        <p:nvGraphicFramePr>
          <p:cNvPr id="4" name="表格版面配置區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89188565"/>
              </p:ext>
            </p:extLst>
          </p:nvPr>
        </p:nvGraphicFramePr>
        <p:xfrm>
          <a:off x="917592" y="2564904"/>
          <a:ext cx="7038785" cy="2520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5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25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25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725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725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72577">
                  <a:extLst>
                    <a:ext uri="{9D8B030D-6E8A-4147-A177-3AD203B41FA5}">
                      <a16:colId xmlns="" xmlns:a16="http://schemas.microsoft.com/office/drawing/2014/main" val="854453601"/>
                    </a:ext>
                  </a:extLst>
                </a:gridCol>
              </a:tblGrid>
              <a:tr h="627447">
                <a:tc>
                  <a:txBody>
                    <a:bodyPr/>
                    <a:lstStyle/>
                    <a:p>
                      <a:pPr algn="ctr"/>
                      <a:endParaRPr lang="zh-TW" alt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R05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R06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R07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R08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R09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招收人數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32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20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報名人數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273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291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225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244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238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44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錄取率</a:t>
                      </a:r>
                      <a:endParaRPr lang="zh-TW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11.7%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13.1%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13.4%</a:t>
                      </a:r>
                      <a:endParaRPr lang="zh-TW" alt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E5819-20A7-4B22-A7C0-922FCBDEADD9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234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近五年入學學生原背景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E5819-20A7-4B22-A7C0-922FCBDEADD9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  <p:graphicFrame>
        <p:nvGraphicFramePr>
          <p:cNvPr id="5" name="圖表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553579"/>
              </p:ext>
            </p:extLst>
          </p:nvPr>
        </p:nvGraphicFramePr>
        <p:xfrm>
          <a:off x="2987824" y="1988840"/>
          <a:ext cx="48245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圖表 13"/>
          <p:cNvGraphicFramePr/>
          <p:nvPr>
            <p:extLst>
              <p:ext uri="{D42A27DB-BD31-4B8C-83A1-F6EECF244321}">
                <p14:modId xmlns:p14="http://schemas.microsoft.com/office/powerpoint/2010/main" val="1060320243"/>
              </p:ext>
            </p:extLst>
          </p:nvPr>
        </p:nvGraphicFramePr>
        <p:xfrm>
          <a:off x="827584" y="1412776"/>
          <a:ext cx="7488832" cy="4567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09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6575" y="508314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3600" b="1" dirty="0" smtClean="0">
                <a:latin typeface="+mj-ea"/>
              </a:rPr>
              <a:t>畢業生前景</a:t>
            </a:r>
          </a:p>
        </p:txBody>
      </p:sp>
      <p:grpSp>
        <p:nvGrpSpPr>
          <p:cNvPr id="13315" name="Group 12"/>
          <p:cNvGrpSpPr>
            <a:grpSpLocks/>
          </p:cNvGrpSpPr>
          <p:nvPr/>
        </p:nvGrpSpPr>
        <p:grpSpPr bwMode="auto">
          <a:xfrm>
            <a:off x="827583" y="1817893"/>
            <a:ext cx="7463005" cy="1323075"/>
            <a:chOff x="340" y="844"/>
            <a:chExt cx="5216" cy="824"/>
          </a:xfrm>
        </p:grpSpPr>
        <p:sp>
          <p:nvSpPr>
            <p:cNvPr id="13317" name="AutoShape 6"/>
            <p:cNvSpPr>
              <a:spLocks noChangeArrowheads="1"/>
            </p:cNvSpPr>
            <p:nvPr/>
          </p:nvSpPr>
          <p:spPr bwMode="auto">
            <a:xfrm>
              <a:off x="340" y="844"/>
              <a:ext cx="5216" cy="824"/>
            </a:xfrm>
            <a:prstGeom prst="roundRect">
              <a:avLst>
                <a:gd name="adj" fmla="val 16667"/>
              </a:avLst>
            </a:prstGeom>
            <a:solidFill>
              <a:srgbClr val="B682E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FF00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CCC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zh-TW" sz="2800" b="1">
                <a:solidFill>
                  <a:srgbClr val="FF99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266" y="880"/>
              <a:ext cx="119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800" b="1" u="sng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Garamond" pitchFamily="18" charset="0"/>
                  <a:ea typeface="標楷體" pitchFamily="65" charset="-120"/>
                </a:rPr>
                <a:t>發展優勢</a:t>
              </a: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521" y="1235"/>
              <a:ext cx="485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原有領域專長</a:t>
              </a:r>
              <a:r>
                <a:rPr lang="en-US" altLang="zh-TW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+</a:t>
              </a:r>
              <a:r>
                <a:rPr lang="zh-TW" altLang="en-US" sz="28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深厚法律專業</a:t>
              </a:r>
              <a:r>
                <a:rPr lang="zh-TW" altLang="en-US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標楷體" pitchFamily="65" charset="-120"/>
                  <a:ea typeface="標楷體" pitchFamily="65" charset="-120"/>
                </a:rPr>
                <a:t>知識</a:t>
              </a:r>
              <a:endParaRPr lang="zh-TW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27075" y="3381375"/>
            <a:ext cx="78486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律師、檢察官、法官，或其他的法律專門職業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法學界或其他學界從事研究工作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政府或</a:t>
            </a:r>
            <a:r>
              <a:rPr lang="zh-TW" altLang="en-US" sz="2800" dirty="0" smtClean="0">
                <a:latin typeface="Garamond" pitchFamily="18" charset="0"/>
                <a:ea typeface="標楷體" pitchFamily="65" charset="-120"/>
              </a:rPr>
              <a:t>企業界的法務人員</a:t>
            </a:r>
            <a:endParaRPr lang="en-US" altLang="zh-TW" sz="2800" dirty="0" smtClean="0">
              <a:latin typeface="Garamond" pitchFamily="18" charset="0"/>
              <a:ea typeface="標楷體" pitchFamily="65" charset="-12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原有</a:t>
            </a:r>
            <a:r>
              <a:rPr lang="zh-TW" altLang="en-US" sz="2800" dirty="0" smtClean="0">
                <a:latin typeface="Garamond" pitchFamily="18" charset="0"/>
                <a:ea typeface="標楷體" pitchFamily="65" charset="-120"/>
              </a:rPr>
              <a:t>專業</a:t>
            </a:r>
            <a:r>
              <a:rPr lang="zh-TW" altLang="en-US" sz="2800" dirty="0">
                <a:latin typeface="Garamond" pitchFamily="18" charset="0"/>
                <a:ea typeface="標楷體" pitchFamily="65" charset="-120"/>
              </a:rPr>
              <a:t>結合</a:t>
            </a:r>
            <a:r>
              <a:rPr lang="zh-TW" altLang="en-US" sz="2800" dirty="0" smtClean="0">
                <a:latin typeface="Garamond" pitchFamily="18" charset="0"/>
                <a:ea typeface="標楷體" pitchFamily="65" charset="-120"/>
              </a:rPr>
              <a:t>法學專業</a:t>
            </a:r>
            <a:endParaRPr lang="en-US" altLang="zh-TW" sz="2800" dirty="0" smtClean="0">
              <a:latin typeface="Garamond" pitchFamily="18" charset="0"/>
              <a:ea typeface="標楷體" pitchFamily="65" charset="-120"/>
            </a:endParaRPr>
          </a:p>
          <a:p>
            <a:pPr>
              <a:spcBef>
                <a:spcPct val="50000"/>
              </a:spcBef>
              <a:defRPr/>
            </a:pPr>
            <a:endParaRPr lang="zh-TW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24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solidFill>
                  <a:prstClr val="black"/>
                </a:solidFill>
                <a:latin typeface="+mj-ea"/>
              </a:rPr>
              <a:t>畢業生出路及社會評價</a:t>
            </a: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772816"/>
            <a:ext cx="7077025" cy="4104455"/>
          </a:xfrm>
        </p:spPr>
        <p:txBody>
          <a:bodyPr/>
          <a:lstStyle/>
          <a:p>
            <a:pPr marL="381000" lvl="0" indent="-381000" eaLnBrk="1" hangingPunct="1">
              <a:lnSpc>
                <a:spcPts val="32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endParaRPr lang="en-US" altLang="zh-TW" sz="1800" dirty="0" smtClean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◆　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截至</a:t>
            </a:r>
            <a:r>
              <a:rPr lang="en-US" altLang="zh-TW" sz="1800" dirty="0" smtClean="0">
                <a:solidFill>
                  <a:prstClr val="black"/>
                </a:solidFill>
                <a:latin typeface="標楷體"/>
                <a:ea typeface="標楷體"/>
              </a:rPr>
              <a:t>107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學年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度止，本所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共有</a:t>
            </a:r>
            <a:r>
              <a:rPr lang="en-US" altLang="zh-TW" sz="1800" dirty="0" smtClean="0">
                <a:solidFill>
                  <a:prstClr val="black"/>
                </a:solidFill>
                <a:latin typeface="標楷體"/>
                <a:ea typeface="標楷體"/>
              </a:rPr>
              <a:t>284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位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畢業生，就業出路相當多元</a:t>
            </a: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，</a:t>
            </a:r>
            <a:endParaRPr lang="en-US" altLang="zh-TW" sz="1800" dirty="0" smtClean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　　表現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亦相當傑出亮眼。追蹤畢業生就業狀況，可看出在就業市場</a:t>
            </a: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　　中「臺灣大學科際整合法律學研究所」已樹立相當的優勢形象。</a:t>
            </a:r>
            <a:endParaRPr lang="en-US" altLang="zh-TW" sz="1800" dirty="0">
              <a:solidFill>
                <a:prstClr val="black"/>
              </a:solidFill>
              <a:latin typeface="標楷體"/>
              <a:ea typeface="標楷體"/>
            </a:endParaRPr>
          </a:p>
          <a:p>
            <a:pPr marL="381000" lvl="0" indent="-381000" eaLnBrk="1" hangingPunct="1">
              <a:lnSpc>
                <a:spcPts val="32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endParaRPr lang="en-US" altLang="zh-TW" sz="1800" dirty="0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標楷體"/>
                <a:ea typeface="標楷體"/>
              </a:rPr>
              <a:t>◆　從針對律師事務所發出的問卷調查看出，本</a:t>
            </a:r>
            <a:r>
              <a:rPr lang="zh-TW" altLang="en-US" sz="1800" dirty="0">
                <a:solidFill>
                  <a:prstClr val="black"/>
                </a:solidFill>
                <a:latin typeface="標楷體"/>
                <a:ea typeface="標楷體"/>
              </a:rPr>
              <a:t>所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畢業生所具備跨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科</a:t>
            </a:r>
            <a:endParaRPr lang="en-US" altLang="zh-TW" sz="1800" dirty="0" smtClean="0">
              <a:solidFill>
                <a:prstClr val="black"/>
              </a:solidFill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　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　際專業背景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之優勢為雇主雇用畢業生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之重要考量，且對於本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所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畢</a:t>
            </a:r>
            <a:endParaRPr lang="en-US" altLang="zh-TW" sz="1800" dirty="0" smtClean="0">
              <a:solidFill>
                <a:prstClr val="black"/>
              </a:solidFill>
              <a:ea typeface="標楷體" pitchFamily="65" charset="-120"/>
            </a:endParaRPr>
          </a:p>
          <a:p>
            <a:pPr marL="0" lvl="0" indent="0" eaLnBrk="1" hangingPunct="1">
              <a:lnSpc>
                <a:spcPts val="3600"/>
              </a:lnSpc>
              <a:spcBef>
                <a:spcPts val="0"/>
              </a:spcBef>
              <a:buClr>
                <a:srgbClr val="2F2F2F"/>
              </a:buClr>
              <a:buSzPct val="50000"/>
              <a:buNone/>
              <a:defRPr/>
            </a:pP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　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　業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生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工作</a:t>
            </a:r>
            <a:r>
              <a:rPr lang="zh-TW" altLang="en-US" sz="1800" dirty="0">
                <a:solidFill>
                  <a:prstClr val="black"/>
                </a:solidFill>
                <a:ea typeface="標楷體" pitchFamily="65" charset="-120"/>
              </a:rPr>
              <a:t>表現</a:t>
            </a:r>
            <a:r>
              <a:rPr lang="zh-TW" altLang="en-US" sz="1800" dirty="0" smtClean="0">
                <a:solidFill>
                  <a:prstClr val="black"/>
                </a:solidFill>
                <a:ea typeface="標楷體" pitchFamily="65" charset="-120"/>
              </a:rPr>
              <a:t>滿意。</a:t>
            </a:r>
            <a:r>
              <a:rPr lang="zh-TW" altLang="en-US" sz="1800" dirty="0" smtClean="0">
                <a:solidFill>
                  <a:prstClr val="black"/>
                </a:solidFill>
                <a:ea typeface="新細明體" panose="02020500000000000000" pitchFamily="18" charset="-120"/>
              </a:rPr>
              <a:t> </a:t>
            </a:r>
            <a:endParaRPr lang="zh-TW" altLang="en-US" sz="1800" dirty="0">
              <a:solidFill>
                <a:prstClr val="black"/>
              </a:solidFill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173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3813" y="548680"/>
            <a:ext cx="6964363" cy="1201737"/>
          </a:xfrm>
        </p:spPr>
        <p:txBody>
          <a:bodyPr/>
          <a:lstStyle/>
          <a:p>
            <a:r>
              <a:rPr lang="zh-TW" altLang="en-US" sz="3600" b="1" dirty="0" smtClean="0"/>
              <a:t>畢業生就業概況</a:t>
            </a:r>
            <a:endParaRPr lang="zh-TW" altLang="en-US" sz="36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2" y="1750417"/>
            <a:ext cx="6696743" cy="424847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本所畢業生約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六成畢業後從事法律相關工作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，如考取司法考試、擔任律師或民間公證人等，投入法律專業領域；其他有擔任企業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法務、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大法官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助理等。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將近兩成之畢業生回到其原本專業職場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如繼續擔任醫師、大學教授、藥師、會計師、建築師、企業財務長、專利工程師、雜誌副總編輯等，將法律帶入各個領域，發展更多元的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觀點。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亦有</a:t>
            </a:r>
            <a:r>
              <a:rPr lang="zh-TW" altLang="en-US" sz="1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投入公部門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者，如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總統府、地方政府新聞局、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國稅局、交通部觀光局、中央造幣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廠等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，以跨科際的專業能力為全民服務。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095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9831" y="836712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學生組織與活動</a:t>
            </a:r>
            <a:endParaRPr lang="zh-TW" altLang="en-US" sz="3600" b="1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40121"/>
              </p:ext>
            </p:extLst>
          </p:nvPr>
        </p:nvGraphicFramePr>
        <p:xfrm>
          <a:off x="1463675" y="2119313"/>
          <a:ext cx="6276677" cy="382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941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科法所官網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28825" y="2387601"/>
            <a:ext cx="5351487" cy="609352"/>
          </a:xfrm>
        </p:spPr>
        <p:txBody>
          <a:bodyPr/>
          <a:lstStyle/>
          <a:p>
            <a:r>
              <a:rPr lang="en-US" altLang="zh-TW" dirty="0"/>
              <a:t>http://www.law.ntu.edu.tw/giilslaw/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388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所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學會資訊分享與學生交流專區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1634098" cy="163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27235" r="2210" b="29978"/>
          <a:stretch/>
        </p:blipFill>
        <p:spPr>
          <a:xfrm>
            <a:off x="971599" y="3573016"/>
            <a:ext cx="7200801" cy="2413854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29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475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圖片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9144000" cy="514572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一、設立宗旨與定位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245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Q&amp;A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9800"/>
            <a:ext cx="2731368" cy="273136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30</a:t>
            </a:fld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+mj-ea"/>
              </a:rPr>
              <a:t>學士後法學教育</a:t>
            </a:r>
            <a:endParaRPr lang="zh-TW" altLang="en-US" sz="3600" b="1" dirty="0">
              <a:latin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845052"/>
              </p:ext>
            </p:extLst>
          </p:nvPr>
        </p:nvGraphicFramePr>
        <p:xfrm>
          <a:off x="1463675" y="1844824"/>
          <a:ext cx="6276677" cy="417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27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497" y="863549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</a:rPr>
              <a:t>教育目標</a:t>
            </a:r>
            <a:endParaRPr lang="zh-TW" altLang="en-US" sz="3600" b="1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91680" y="2780928"/>
            <a:ext cx="6196013" cy="3168352"/>
          </a:xfrm>
        </p:spPr>
        <p:txBody>
          <a:bodyPr/>
          <a:lstStyle/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提供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其他專長人士學習法律的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具有其他專長之法律專業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人士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15950" indent="-342900" eaLnBrk="1" hangingPunct="1">
              <a:lnSpc>
                <a:spcPct val="140000"/>
              </a:lnSpc>
              <a:buFont typeface="Wingdings" panose="05000000000000000000" pitchFamily="2" charset="2"/>
              <a:buChar char="Ø"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法律與其他領域間的整合研究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7071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18455"/>
            <a:ext cx="8229600" cy="1143000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  <a:cs typeface="Verdana" panose="020B0604030504040204" pitchFamily="34" charset="0"/>
              </a:rPr>
              <a:t>我們需要什麼樣的學生</a:t>
            </a:r>
            <a:r>
              <a:rPr lang="en-US" altLang="zh-TW" sz="3600" b="1" dirty="0" smtClean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5845" name="AutoShape 5"/>
          <p:cNvSpPr>
            <a:spLocks noChangeArrowheads="1"/>
          </p:cNvSpPr>
          <p:nvPr/>
        </p:nvSpPr>
        <p:spPr bwMode="auto">
          <a:xfrm>
            <a:off x="877853" y="1673157"/>
            <a:ext cx="7365390" cy="189985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149230" y="4077072"/>
            <a:ext cx="2951162" cy="461665"/>
          </a:xfrm>
          <a:prstGeom prst="rect">
            <a:avLst/>
          </a:prstGeom>
          <a:solidFill>
            <a:srgbClr val="CC0000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對攻讀法律學有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熱</a:t>
            </a: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忱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00113" y="1844824"/>
            <a:ext cx="7272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語言</a:t>
            </a:r>
            <a:r>
              <a:rPr lang="zh-TW" altLang="en-US" sz="2400" dirty="0" smtClean="0">
                <a:latin typeface="標楷體"/>
                <a:ea typeface="標楷體"/>
              </a:rPr>
              <a:t>、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文字的論述能力</a:t>
            </a:r>
            <a:endParaRPr lang="zh-TW" altLang="en-US" sz="2400" dirty="0">
              <a:latin typeface="Garamond" pitchFamily="18" charset="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社會性的邏輯推理能力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關心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人群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事務</a:t>
            </a:r>
            <a:endParaRPr lang="en-US" altLang="zh-TW" sz="2400" dirty="0">
              <a:latin typeface="Garamond" pitchFamily="18" charset="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細心耐煩</a:t>
            </a:r>
            <a:r>
              <a:rPr lang="zh-TW" altLang="en-US" sz="2400" dirty="0" smtClean="0">
                <a:latin typeface="標楷體"/>
                <a:ea typeface="標楷體"/>
              </a:rPr>
              <a:t>、抗壓性高</a:t>
            </a:r>
            <a:endParaRPr lang="zh-TW" altLang="en-US" sz="2400" dirty="0"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877853" y="3996580"/>
            <a:ext cx="7510571" cy="2168724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076056" y="1738139"/>
            <a:ext cx="2951163" cy="466725"/>
          </a:xfrm>
          <a:prstGeom prst="rect">
            <a:avLst/>
          </a:prstGeom>
          <a:solidFill>
            <a:srgbClr val="008000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標楷體" pitchFamily="65" charset="-120"/>
              </a:rPr>
              <a:t>適合研讀法律學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00063" y="4307612"/>
            <a:ext cx="72723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buFont typeface="Wingdings" pitchFamily="2" charset="2"/>
              <a:buChar char="ü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標楷體" pitchFamily="65" charset="-120"/>
              </a:rPr>
              <a:t>至少三年全心投入在課業</a:t>
            </a:r>
            <a:endParaRPr lang="zh-TW" altLang="en-US" sz="2400" b="1" dirty="0">
              <a:solidFill>
                <a:schemeClr val="accent1">
                  <a:lumMod val="75000"/>
                </a:schemeClr>
              </a:solidFill>
              <a:latin typeface="Garamond" pitchFamily="18" charset="0"/>
              <a:ea typeface="標楷體" pitchFamily="65" charset="-120"/>
            </a:endParaRPr>
          </a:p>
          <a:p>
            <a:pPr lvl="1">
              <a:buFont typeface="Wingdings" pitchFamily="2" charset="2"/>
              <a:buChar char="ü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ea typeface="標楷體" pitchFamily="65" charset="-120"/>
              </a:rPr>
              <a:t>於獲錄取的當年度入學就讀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願意投資自己的未來、時間及金錢</a:t>
            </a:r>
          </a:p>
          <a:p>
            <a:pPr lvl="1">
              <a:buFont typeface="Wingdings" pitchFamily="2" charset="2"/>
              <a:buChar char="ü"/>
            </a:pP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課業負擔不輕</a:t>
            </a:r>
            <a:r>
              <a:rPr lang="zh-TW" altLang="en-US" sz="2400" dirty="0" smtClean="0">
                <a:latin typeface="Garamond" pitchFamily="18" charset="0"/>
              </a:rPr>
              <a:t>，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須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具有</a:t>
            </a:r>
            <a:r>
              <a:rPr lang="zh-TW" altLang="en-US" sz="2400" dirty="0">
                <a:latin typeface="Garamond" pitchFamily="18" charset="0"/>
                <a:ea typeface="標楷體" pitchFamily="65" charset="-120"/>
              </a:rPr>
              <a:t>強烈的學習</a:t>
            </a:r>
            <a:r>
              <a:rPr lang="zh-TW" altLang="en-US" sz="2400" dirty="0" smtClean="0">
                <a:latin typeface="Garamond" pitchFamily="18" charset="0"/>
                <a:ea typeface="標楷體" pitchFamily="65" charset="-120"/>
              </a:rPr>
              <a:t>動機</a:t>
            </a:r>
            <a:endParaRPr lang="zh-TW" altLang="en-US" sz="2400" dirty="0">
              <a:latin typeface="Garamond" pitchFamily="18" charset="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01952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4363" cy="1201737"/>
          </a:xfrm>
        </p:spPr>
        <p:txBody>
          <a:bodyPr/>
          <a:lstStyle/>
          <a:p>
            <a:r>
              <a:rPr lang="zh-TW" altLang="en-US" sz="3600" b="1" dirty="0" smtClean="0">
                <a:latin typeface="+mj-ea"/>
                <a:cs typeface="Verdana" panose="020B0604030504040204" pitchFamily="34" charset="0"/>
              </a:rPr>
              <a:t>為什麼要選擇我們</a:t>
            </a:r>
            <a:r>
              <a:rPr lang="en-US" altLang="zh-TW" sz="3600" b="1" dirty="0" smtClean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599" y="1484784"/>
            <a:ext cx="7108380" cy="4536504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>
                <a:ea typeface="標楷體" panose="03000509000000000000" pitchFamily="65" charset="-120"/>
              </a:rPr>
              <a:t>一、師資完整</a:t>
            </a:r>
            <a:r>
              <a:rPr lang="zh-TW" altLang="en-US" sz="2000" b="1" dirty="0" smtClean="0">
                <a:ea typeface="標楷體" panose="03000509000000000000" pitchFamily="65" charset="-120"/>
              </a:rPr>
              <a:t>：</a:t>
            </a:r>
            <a:r>
              <a:rPr lang="zh-TW" altLang="en-US" sz="2000" dirty="0" smtClean="0">
                <a:ea typeface="標楷體" panose="03000509000000000000" pitchFamily="65" charset="-120"/>
              </a:rPr>
              <a:t>法律</a:t>
            </a:r>
            <a:r>
              <a:rPr lang="zh-TW" altLang="en-US" sz="2000" dirty="0">
                <a:ea typeface="標楷體" panose="03000509000000000000" pitchFamily="65" charset="-120"/>
              </a:rPr>
              <a:t>學院全體專兼任教師都支援本所之教學</a:t>
            </a:r>
            <a:r>
              <a:rPr lang="zh-TW" altLang="en-US" sz="2000" dirty="0" smtClean="0">
                <a:ea typeface="標楷體" panose="03000509000000000000" pitchFamily="65" charset="-120"/>
              </a:rPr>
              <a:t>需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ea typeface="標楷體" panose="03000509000000000000" pitchFamily="65" charset="-120"/>
              </a:rPr>
              <a:t>　求，使</a:t>
            </a:r>
            <a:r>
              <a:rPr lang="zh-TW" altLang="en-US" sz="2000" dirty="0">
                <a:ea typeface="標楷體" panose="03000509000000000000" pitchFamily="65" charset="-120"/>
              </a:rPr>
              <a:t>本所擁有在臺灣第一、</a:t>
            </a:r>
            <a:r>
              <a:rPr lang="zh-TW" altLang="en-US" sz="2000" dirty="0" smtClean="0">
                <a:ea typeface="標楷體" panose="03000509000000000000" pitchFamily="65" charset="-120"/>
              </a:rPr>
              <a:t>亞洲頂尖的</a:t>
            </a:r>
            <a:r>
              <a:rPr lang="zh-TW" altLang="en-US" sz="2000" dirty="0">
                <a:ea typeface="標楷體" panose="03000509000000000000" pitchFamily="65" charset="-120"/>
              </a:rPr>
              <a:t>師資群。</a:t>
            </a: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>
                <a:ea typeface="標楷體" panose="03000509000000000000" pitchFamily="65" charset="-120"/>
              </a:rPr>
              <a:t>二、課程紮實：</a:t>
            </a:r>
            <a:r>
              <a:rPr lang="zh-TW" altLang="en-US" sz="2000" dirty="0">
                <a:ea typeface="標楷體" panose="03000509000000000000" pitchFamily="65" charset="-120"/>
              </a:rPr>
              <a:t>基礎課程完整，選修及進階課程多元、充足</a:t>
            </a:r>
            <a:r>
              <a:rPr lang="zh-TW" altLang="en-US" sz="2000" dirty="0" smtClean="0"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ea typeface="標楷體" panose="03000509000000000000" pitchFamily="65" charset="-120"/>
              </a:rPr>
              <a:t>　科法所</a:t>
            </a:r>
            <a:r>
              <a:rPr lang="zh-TW" altLang="en-US" sz="2000" dirty="0">
                <a:ea typeface="標楷體" panose="03000509000000000000" pitchFamily="65" charset="-120"/>
              </a:rPr>
              <a:t>學生得選修本院學士班、碩士班的所有</a:t>
            </a:r>
            <a:r>
              <a:rPr lang="zh-TW" altLang="en-US" sz="2000" dirty="0" smtClean="0">
                <a:ea typeface="標楷體" panose="03000509000000000000" pitchFamily="65" charset="-120"/>
              </a:rPr>
              <a:t>課程。</a:t>
            </a:r>
            <a:endParaRPr lang="en-US" altLang="zh-TW" sz="2000" dirty="0" smtClean="0">
              <a:ea typeface="標楷體" panose="03000509000000000000" pitchFamily="65" charset="-120"/>
            </a:endParaRPr>
          </a:p>
          <a:p>
            <a:pPr marL="531813" indent="-531813" algn="just" eaLnBrk="1" hangingPunct="1">
              <a:lnSpc>
                <a:spcPct val="130000"/>
              </a:lnSpc>
              <a:buFont typeface="Wingdings 2" panose="05020102010507070707" pitchFamily="18" charset="2"/>
              <a:buNone/>
              <a:tabLst>
                <a:tab pos="450850" algn="l"/>
              </a:tabLst>
            </a:pPr>
            <a:r>
              <a:rPr lang="zh-TW" altLang="en-US" sz="2000" b="1" dirty="0" smtClean="0">
                <a:ea typeface="標楷體" panose="03000509000000000000" pitchFamily="65" charset="-120"/>
              </a:rPr>
              <a:t>三、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國際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交流：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院目前與全球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國外知名大學締有交換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學生，像是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德國海德堡大學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、英國薩賽克斯大學、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日本早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稻田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。同時也與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國外知名大學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簽訂碩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士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雙聯學位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像是：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英國倫敦大學瑪麗王后學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、德國漢堡大學</a:t>
            </a:r>
            <a:r>
              <a:rPr lang="zh-TW" altLang="en-US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zh-TW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一橋大學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。本院鼓勵並指導學生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參加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英文模擬法庭比賽、由教師領隊赴外發表論文等。</a:t>
            </a: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709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2261" y="548680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為什麼要選擇我們</a:t>
            </a:r>
            <a:r>
              <a:rPr lang="en-US" altLang="zh-TW" sz="3600" b="1" dirty="0">
                <a:latin typeface="+mj-ea"/>
                <a:cs typeface="Verdana" panose="020B0604030504040204" pitchFamily="34" charset="0"/>
              </a:rPr>
              <a:t>?</a:t>
            </a:r>
            <a:endParaRPr lang="zh-TW" altLang="en-US" sz="3600" b="1" dirty="0">
              <a:latin typeface="+mj-ea"/>
              <a:cs typeface="Verdana" panose="020B060403050404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375" y="1844825"/>
            <a:ext cx="7149033" cy="4176464"/>
          </a:xfrm>
        </p:spPr>
        <p:txBody>
          <a:bodyPr/>
          <a:lstStyle/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rPr>
              <a:t>四</a:t>
            </a:r>
            <a:r>
              <a:rPr lang="zh-TW" altLang="en-US" sz="2000" b="1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、整</a:t>
            </a:r>
            <a:r>
              <a: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rPr>
              <a:t>合</a:t>
            </a:r>
            <a:r>
              <a:rPr lang="zh-TW" altLang="en-US" sz="2000" b="1" dirty="0" smtClean="0">
                <a:solidFill>
                  <a:prstClr val="black"/>
                </a:solidFill>
                <a:ea typeface="標楷體" panose="03000509000000000000" pitchFamily="65" charset="-120"/>
              </a:rPr>
              <a:t>優勢</a:t>
            </a:r>
            <a:r>
              <a:rPr lang="zh-TW" altLang="en-US" sz="2000" b="1" dirty="0">
                <a:solidFill>
                  <a:prstClr val="black"/>
                </a:solidFill>
                <a:ea typeface="標楷體" panose="03000509000000000000" pitchFamily="65" charset="-120"/>
              </a:rPr>
              <a:t>：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臺大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是臺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灣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最大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的綜合型研究大學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，本所利於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　和校內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其他系所進行科際整合的教學及研究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。本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所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鼓勵學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　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　生配合自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身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興趣與未來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發展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選修本校其他系</a:t>
            </a:r>
            <a:r>
              <a:rPr lang="zh-TW" altLang="en-US" sz="2000" dirty="0">
                <a:solidFill>
                  <a:prstClr val="black"/>
                </a:solidFill>
                <a:ea typeface="標楷體" panose="03000509000000000000" pitchFamily="65" charset="-120"/>
              </a:rPr>
              <a:t>所碩士</a:t>
            </a: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班課程，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lvl="0" algn="just" eaLnBrk="1" hangingPunct="1">
              <a:lnSpc>
                <a:spcPct val="130000"/>
              </a:lnSpc>
              <a:buClr>
                <a:srgbClr val="AA2B1E"/>
              </a:buClr>
              <a:buNone/>
            </a:pPr>
            <a:r>
              <a:rPr lang="zh-TW" altLang="en-US" sz="2000" dirty="0" smtClean="0">
                <a:solidFill>
                  <a:prstClr val="black"/>
                </a:solidFill>
                <a:ea typeface="標楷體" panose="03000509000000000000" pitchFamily="65" charset="-120"/>
              </a:rPr>
              <a:t>　　亦可洽其他系所教授與本院教授為共同指導。</a:t>
            </a:r>
            <a:endParaRPr lang="en-US" altLang="zh-TW" sz="2000" dirty="0" smtClean="0">
              <a:solidFill>
                <a:prstClr val="black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標楷體" panose="03000509000000000000" pitchFamily="65" charset="-120"/>
              </a:rPr>
              <a:t>五、</a:t>
            </a:r>
            <a:r>
              <a:rPr lang="zh-TW" altLang="en-US" sz="2000" b="1" dirty="0">
                <a:ea typeface="標楷體" panose="03000509000000000000" pitchFamily="65" charset="-120"/>
              </a:rPr>
              <a:t>學院後盾：</a:t>
            </a:r>
            <a:r>
              <a:rPr lang="zh-TW" altLang="en-US" sz="2000" dirty="0">
                <a:ea typeface="標楷體" panose="03000509000000000000" pitchFamily="65" charset="-120"/>
              </a:rPr>
              <a:t>法律學院設有五個學科中心及九個研究中心，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這十四個中心的研究活動及成果，均為本所進行科際整合</a:t>
            </a:r>
            <a:endParaRPr lang="en-US" altLang="zh-TW" sz="2000" dirty="0"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buFont typeface="Wingdings 2" panose="05020102010507070707" pitchFamily="18" charset="2"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　　研究的學術後盾。</a:t>
            </a:r>
            <a:endParaRPr lang="en-US" altLang="zh-TW" sz="20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13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9499" y="1196752"/>
            <a:ext cx="6964363" cy="1201737"/>
          </a:xfrm>
        </p:spPr>
        <p:txBody>
          <a:bodyPr/>
          <a:lstStyle/>
          <a:p>
            <a:r>
              <a:rPr lang="zh-TW" altLang="en-US" sz="3600" b="1" dirty="0">
                <a:latin typeface="+mj-ea"/>
                <a:cs typeface="Verdana" panose="020B0604030504040204" pitchFamily="34" charset="0"/>
              </a:rPr>
              <a:t>課外學習及生涯輔導</a:t>
            </a:r>
            <a:r>
              <a:rPr lang="zh-TW" altLang="en-US" b="1" dirty="0">
                <a:solidFill>
                  <a:schemeClr val="tx2"/>
                </a:solidFill>
                <a:latin typeface="+mj-ea"/>
              </a:rPr>
              <a:t/>
            </a:r>
            <a:br>
              <a:rPr lang="zh-TW" altLang="en-US" b="1" dirty="0">
                <a:solidFill>
                  <a:schemeClr val="tx2"/>
                </a:solidFill>
                <a:latin typeface="+mj-ea"/>
              </a:rPr>
            </a:br>
            <a:endParaRPr lang="zh-TW" altLang="en-US" dirty="0"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673" y="2407577"/>
            <a:ext cx="6196013" cy="36036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課外學習：法律服務社、校外參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訪、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生涯規劃講座、學術研討會等。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榮譽導師制度：邀請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傑出法律系系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友擔任榮譽導師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，分享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自身求學、就業、生活等經驗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，協助同學進行生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規劃。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29907-07CD-4504-B04D-CA04D1B93F57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94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20310</TotalTime>
  <Words>1269</Words>
  <Application>Microsoft Office PowerPoint</Application>
  <PresentationFormat>如螢幕大小 (4:3)</PresentationFormat>
  <Paragraphs>284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8" baseType="lpstr">
      <vt:lpstr>華康魏碑體</vt:lpstr>
      <vt:lpstr>微軟正黑體</vt:lpstr>
      <vt:lpstr>新細明體</vt:lpstr>
      <vt:lpstr>標楷體</vt:lpstr>
      <vt:lpstr>Arial</vt:lpstr>
      <vt:lpstr>Brush Script MT</vt:lpstr>
      <vt:lpstr>Calibri</vt:lpstr>
      <vt:lpstr>Constantia</vt:lpstr>
      <vt:lpstr>Franklin Gothic Book</vt:lpstr>
      <vt:lpstr>Garamond</vt:lpstr>
      <vt:lpstr>Rage Italic</vt:lpstr>
      <vt:lpstr>Tahoma</vt:lpstr>
      <vt:lpstr>Times New Roman</vt:lpstr>
      <vt:lpstr>Verdana</vt:lpstr>
      <vt:lpstr>Wingdings</vt:lpstr>
      <vt:lpstr>Wingdings 2</vt:lpstr>
      <vt:lpstr>圖釘</vt:lpstr>
      <vt:lpstr>Office 佈景主題</vt:lpstr>
      <vt:lpstr>臺大法律學院 科際整合法律學研究所 </vt:lpstr>
      <vt:lpstr>所長－王皇玉教授</vt:lpstr>
      <vt:lpstr>一、設立宗旨與定位</vt:lpstr>
      <vt:lpstr>學士後法學教育</vt:lpstr>
      <vt:lpstr>教育目標</vt:lpstr>
      <vt:lpstr>我們需要什麼樣的學生?</vt:lpstr>
      <vt:lpstr>為什麼要選擇我們?</vt:lpstr>
      <vt:lpstr>為什麼要選擇我們?</vt:lpstr>
      <vt:lpstr>課外學習及生涯輔導 </vt:lpstr>
      <vt:lpstr>獎助學金及工讀</vt:lpstr>
      <vt:lpstr>二、師資</vt:lpstr>
      <vt:lpstr>教師人數</vt:lpstr>
      <vt:lpstr>三、課程與學分架構</vt:lpstr>
      <vt:lpstr>課  程 　</vt:lpstr>
      <vt:lpstr>學 分 架 構</vt:lpstr>
      <vt:lpstr>豐富的選修課程 </vt:lpstr>
      <vt:lpstr>全英文授課課程</vt:lpstr>
      <vt:lpstr>四、入學規定</vt:lpstr>
      <vt:lpstr>入學規定(一)</vt:lpstr>
      <vt:lpstr>入學規定(二)</vt:lpstr>
      <vt:lpstr>五、學生概況</vt:lpstr>
      <vt:lpstr>近五年錄取狀況</vt:lpstr>
      <vt:lpstr>近五年入學學生原背景</vt:lpstr>
      <vt:lpstr>畢業生前景</vt:lpstr>
      <vt:lpstr>畢業生出路及社會評價</vt:lpstr>
      <vt:lpstr>畢業生就業概況</vt:lpstr>
      <vt:lpstr>學生組織與活動</vt:lpstr>
      <vt:lpstr>科法所官網</vt:lpstr>
      <vt:lpstr>所學會資訊分享與學生交流專區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國立台灣大學 科技整合法律學研究所</dc:title>
  <dc:creator>lulu</dc:creator>
  <cp:lastModifiedBy>HP800G2 01</cp:lastModifiedBy>
  <cp:revision>537</cp:revision>
  <cp:lastPrinted>2018-10-26T01:40:58Z</cp:lastPrinted>
  <dcterms:created xsi:type="dcterms:W3CDTF">2006-11-07T12:31:54Z</dcterms:created>
  <dcterms:modified xsi:type="dcterms:W3CDTF">2020-11-10T01:24:57Z</dcterms:modified>
</cp:coreProperties>
</file>