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3" r:id="rId2"/>
  </p:sldMasterIdLst>
  <p:notesMasterIdLst>
    <p:notesMasterId r:id="rId33"/>
  </p:notesMasterIdLst>
  <p:handoutMasterIdLst>
    <p:handoutMasterId r:id="rId34"/>
  </p:handoutMasterIdLst>
  <p:sldIdLst>
    <p:sldId id="256" r:id="rId3"/>
    <p:sldId id="388" r:id="rId4"/>
    <p:sldId id="347" r:id="rId5"/>
    <p:sldId id="359" r:id="rId6"/>
    <p:sldId id="373" r:id="rId7"/>
    <p:sldId id="344" r:id="rId8"/>
    <p:sldId id="328" r:id="rId9"/>
    <p:sldId id="375" r:id="rId10"/>
    <p:sldId id="371" r:id="rId11"/>
    <p:sldId id="372" r:id="rId12"/>
    <p:sldId id="351" r:id="rId13"/>
    <p:sldId id="345" r:id="rId14"/>
    <p:sldId id="381" r:id="rId15"/>
    <p:sldId id="382" r:id="rId16"/>
    <p:sldId id="383" r:id="rId17"/>
    <p:sldId id="384" r:id="rId18"/>
    <p:sldId id="385" r:id="rId19"/>
    <p:sldId id="355" r:id="rId20"/>
    <p:sldId id="339" r:id="rId21"/>
    <p:sldId id="327" r:id="rId22"/>
    <p:sldId id="356" r:id="rId23"/>
    <p:sldId id="377" r:id="rId24"/>
    <p:sldId id="366" r:id="rId25"/>
    <p:sldId id="290" r:id="rId26"/>
    <p:sldId id="378" r:id="rId27"/>
    <p:sldId id="379" r:id="rId28"/>
    <p:sldId id="346" r:id="rId29"/>
    <p:sldId id="387" r:id="rId30"/>
    <p:sldId id="369" r:id="rId31"/>
    <p:sldId id="266" r:id="rId32"/>
  </p:sldIdLst>
  <p:sldSz cx="9144000" cy="6858000" type="screen4x3"/>
  <p:notesSz cx="9934575" cy="6802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2E6"/>
    <a:srgbClr val="9A52DC"/>
    <a:srgbClr val="000000"/>
    <a:srgbClr val="FF9999"/>
    <a:srgbClr val="99FF66"/>
    <a:srgbClr val="669900"/>
    <a:srgbClr val="66FF33"/>
    <a:srgbClr val="0099CC"/>
    <a:srgbClr val="FF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87514" autoAdjust="0"/>
  </p:normalViewPr>
  <p:slideViewPr>
    <p:cSldViewPr>
      <p:cViewPr varScale="1">
        <p:scale>
          <a:sx n="74" d="100"/>
          <a:sy n="74" d="100"/>
        </p:scale>
        <p:origin x="169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037;&#20316;&#21312;\&#29806;&#36562;\A%20&#31185;&#27861;&#25152;(98-2&#23416;&#26399;&#36215;)\B%20&#25307;&#29983;&#35498;&#26126;&#26371;\109&#24180;\108&#25307;&#29983;&#35498;&#26126;&#26371;.ppt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06864"/>
        <c:axId val="139707256"/>
      </c:barChart>
      <c:catAx>
        <c:axId val="13970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707256"/>
        <c:crosses val="autoZero"/>
        <c:auto val="1"/>
        <c:lblAlgn val="ctr"/>
        <c:lblOffset val="100"/>
        <c:noMultiLvlLbl val="0"/>
      </c:catAx>
      <c:valAx>
        <c:axId val="139707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9706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733491150557"/>
          <c:y val="3.2770026096649342E-2"/>
          <c:w val="0.84801448343346464"/>
          <c:h val="0.659756969889778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人文社會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106</c:v>
                </c:pt>
                <c:pt idx="3">
                  <c:v>107</c:v>
                </c:pt>
                <c:pt idx="4">
                  <c:v>108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52</c:v>
                </c:pt>
                <c:pt idx="1">
                  <c:v>41</c:v>
                </c:pt>
                <c:pt idx="2">
                  <c:v>44</c:v>
                </c:pt>
                <c:pt idx="3">
                  <c:v>63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0C-43AD-B2FA-D3A1B5DD695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經濟商管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106</c:v>
                </c:pt>
                <c:pt idx="3">
                  <c:v>107</c:v>
                </c:pt>
                <c:pt idx="4">
                  <c:v>108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0C-43AD-B2FA-D3A1B5DD695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生物醫學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106</c:v>
                </c:pt>
                <c:pt idx="3">
                  <c:v>107</c:v>
                </c:pt>
                <c:pt idx="4">
                  <c:v>108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0C-43AD-B2FA-D3A1B5DD6954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自然科學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106</c:v>
                </c:pt>
                <c:pt idx="3">
                  <c:v>107</c:v>
                </c:pt>
                <c:pt idx="4">
                  <c:v>108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12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0C-43AD-B2FA-D3A1B5DD6954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電機資訊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104</c:v>
                </c:pt>
                <c:pt idx="1">
                  <c:v>105</c:v>
                </c:pt>
                <c:pt idx="2">
                  <c:v>106</c:v>
                </c:pt>
                <c:pt idx="3">
                  <c:v>107</c:v>
                </c:pt>
                <c:pt idx="4">
                  <c:v>108</c:v>
                </c:pt>
              </c:numCache>
            </c:numRef>
          </c:cat>
          <c:val>
            <c:numRef>
              <c:f>工作表1!$F$2:$F$6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12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0C-43AD-B2FA-D3A1B5DD6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708040"/>
        <c:axId val="139708432"/>
      </c:barChart>
      <c:catAx>
        <c:axId val="139708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入學年度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708432"/>
        <c:crosses val="autoZero"/>
        <c:auto val="1"/>
        <c:lblAlgn val="ctr"/>
        <c:lblOffset val="100"/>
        <c:noMultiLvlLbl val="0"/>
      </c:catAx>
      <c:valAx>
        <c:axId val="1397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百分比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708040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AE6DE-72CE-4F1E-AEB4-3D07568486F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9C47D068-D1DD-4832-A713-3739F19342C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科際整合法律學研究所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/>
            <a:t>3-4</a:t>
          </a:r>
          <a:r>
            <a:rPr lang="zh-TW" altLang="en-US" sz="2000" dirty="0" smtClean="0"/>
            <a:t>年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/>
            <a:t>（前</a:t>
          </a:r>
          <a:r>
            <a:rPr lang="en-US" altLang="zh-TW" sz="1800" dirty="0" smtClean="0"/>
            <a:t>3</a:t>
          </a:r>
          <a:r>
            <a:rPr lang="zh-TW" altLang="en-US" sz="1800" dirty="0" smtClean="0"/>
            <a:t>年繳全額學雜費，每學期約</a:t>
          </a:r>
          <a:r>
            <a:rPr lang="en-US" altLang="zh-TW" sz="1800" dirty="0" smtClean="0"/>
            <a:t>25,640</a:t>
          </a:r>
          <a:r>
            <a:rPr lang="zh-TW" altLang="en-US" sz="1800" dirty="0" smtClean="0"/>
            <a:t>元，之後依校規定繳交學雜費基數</a:t>
          </a:r>
          <a:r>
            <a:rPr lang="en-US" altLang="zh-TW" sz="1800" dirty="0" smtClean="0"/>
            <a:t>12,540</a:t>
          </a:r>
          <a:r>
            <a:rPr lang="zh-TW" altLang="en-US" sz="1800" dirty="0" smtClean="0"/>
            <a:t>元）</a:t>
          </a:r>
          <a:endParaRPr lang="zh-TW" altLang="en-US" sz="1800" dirty="0"/>
        </a:p>
      </dgm:t>
    </dgm:pt>
    <dgm:pt modelId="{E78EA553-F3DD-44FE-B756-3336B547C551}" type="par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19DC7A56-9CCD-4991-962E-70C39F040726}" type="sib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490BA257-B0E9-42A7-A1C6-88E1FFC8A40C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基礎法律教育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（大學部）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 smtClean="0"/>
            <a:t>2-3</a:t>
          </a:r>
          <a:r>
            <a:rPr lang="zh-TW" altLang="en-US" dirty="0" smtClean="0"/>
            <a:t>年</a:t>
          </a:r>
          <a:endParaRPr lang="zh-TW" altLang="en-US" dirty="0"/>
        </a:p>
      </dgm:t>
    </dgm:pt>
    <dgm:pt modelId="{4D09AE18-0A22-47CB-8B2C-69E3757FB97B}" type="par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EC81786-3A75-494B-ABFC-844756BB2F6E}" type="sib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F72FF49-D655-4772-82B7-CAB2939A3B17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進階教育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（研究所）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 smtClean="0"/>
            <a:t>1-2</a:t>
          </a:r>
          <a:r>
            <a:rPr lang="zh-TW" altLang="en-US" dirty="0" smtClean="0"/>
            <a:t>年</a:t>
          </a:r>
          <a:endParaRPr lang="zh-TW" altLang="en-US" dirty="0"/>
        </a:p>
      </dgm:t>
    </dgm:pt>
    <dgm:pt modelId="{3AD7966F-864A-4BF8-AC8C-F73D772485AF}" type="par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E5AA1E93-DD02-4290-A3FC-7B8216540AEE}" type="sib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4941EADA-6597-4B8B-B915-E9C3C133DE97}" type="pres">
      <dgm:prSet presAssocID="{E7CAE6DE-72CE-4F1E-AEB4-3D07568486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31491E-020B-4B1D-90E8-8362470A077C}" type="pres">
      <dgm:prSet presAssocID="{9C47D068-D1DD-4832-A713-3739F19342CD}" presName="centerShape" presStyleLbl="node0" presStyleIdx="0" presStyleCnt="1" custScaleX="258600" custScaleY="112507" custLinFactNeighborX="1360" custLinFactNeighborY="6449"/>
      <dgm:spPr/>
      <dgm:t>
        <a:bodyPr/>
        <a:lstStyle/>
        <a:p>
          <a:endParaRPr lang="zh-TW" altLang="en-US"/>
        </a:p>
      </dgm:t>
    </dgm:pt>
    <dgm:pt modelId="{4C3510AE-528A-4637-A8EA-6495E3591FB6}" type="pres">
      <dgm:prSet presAssocID="{4D09AE18-0A22-47CB-8B2C-69E3757FB97B}" presName="parTrans" presStyleLbl="bgSibTrans2D1" presStyleIdx="0" presStyleCnt="2" custLinFactNeighborX="2199" custLinFactNeighborY="6266"/>
      <dgm:spPr/>
      <dgm:t>
        <a:bodyPr/>
        <a:lstStyle/>
        <a:p>
          <a:endParaRPr lang="zh-TW" altLang="en-US"/>
        </a:p>
      </dgm:t>
    </dgm:pt>
    <dgm:pt modelId="{9AB7705D-30F2-4444-A90F-D0EF473A7BC5}" type="pres">
      <dgm:prSet presAssocID="{490BA257-B0E9-42A7-A1C6-88E1FFC8A40C}" presName="node" presStyleLbl="node1" presStyleIdx="0" presStyleCnt="2" custRadScaleRad="103638" custRadScaleInc="3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4F1AF1-F05F-43BA-A6B9-4FA485D44B47}" type="pres">
      <dgm:prSet presAssocID="{3AD7966F-864A-4BF8-AC8C-F73D772485AF}" presName="parTrans" presStyleLbl="bgSibTrans2D1" presStyleIdx="1" presStyleCnt="2"/>
      <dgm:spPr/>
      <dgm:t>
        <a:bodyPr/>
        <a:lstStyle/>
        <a:p>
          <a:endParaRPr lang="zh-TW" altLang="en-US"/>
        </a:p>
      </dgm:t>
    </dgm:pt>
    <dgm:pt modelId="{7FBAEC1A-4E85-4448-AEE5-92DBE54BAAA6}" type="pres">
      <dgm:prSet presAssocID="{9F72FF49-D655-4772-82B7-CAB2939A3B17}" presName="node" presStyleLbl="node1" presStyleIdx="1" presStyleCnt="2" custRadScaleRad="105989" custRadScaleInc="-2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BC4501-3025-4A60-B25E-82503BF9B4B0}" type="presOf" srcId="{E7CAE6DE-72CE-4F1E-AEB4-3D07568486F8}" destId="{4941EADA-6597-4B8B-B915-E9C3C133DE97}" srcOrd="0" destOrd="0" presId="urn:microsoft.com/office/officeart/2005/8/layout/radial4"/>
    <dgm:cxn modelId="{1E142F2A-91C5-4A6C-8DCA-1BE43A3A2737}" srcId="{E7CAE6DE-72CE-4F1E-AEB4-3D07568486F8}" destId="{9C47D068-D1DD-4832-A713-3739F19342CD}" srcOrd="0" destOrd="0" parTransId="{E78EA553-F3DD-44FE-B756-3336B547C551}" sibTransId="{19DC7A56-9CCD-4991-962E-70C39F040726}"/>
    <dgm:cxn modelId="{91E99081-4E8A-4639-A5AC-135EDEB450A4}" type="presOf" srcId="{490BA257-B0E9-42A7-A1C6-88E1FFC8A40C}" destId="{9AB7705D-30F2-4444-A90F-D0EF473A7BC5}" srcOrd="0" destOrd="0" presId="urn:microsoft.com/office/officeart/2005/8/layout/radial4"/>
    <dgm:cxn modelId="{6E254A11-C15E-42A1-AE2A-1410174ECAFE}" type="presOf" srcId="{9F72FF49-D655-4772-82B7-CAB2939A3B17}" destId="{7FBAEC1A-4E85-4448-AEE5-92DBE54BAAA6}" srcOrd="0" destOrd="0" presId="urn:microsoft.com/office/officeart/2005/8/layout/radial4"/>
    <dgm:cxn modelId="{84F1030A-0A2A-4461-AC87-8E568E8D6A5E}" srcId="{9C47D068-D1DD-4832-A713-3739F19342CD}" destId="{9F72FF49-D655-4772-82B7-CAB2939A3B17}" srcOrd="1" destOrd="0" parTransId="{3AD7966F-864A-4BF8-AC8C-F73D772485AF}" sibTransId="{E5AA1E93-DD02-4290-A3FC-7B8216540AEE}"/>
    <dgm:cxn modelId="{B5BFEA67-B931-4D83-84B8-DB3F00E47986}" type="presOf" srcId="{4D09AE18-0A22-47CB-8B2C-69E3757FB97B}" destId="{4C3510AE-528A-4637-A8EA-6495E3591FB6}" srcOrd="0" destOrd="0" presId="urn:microsoft.com/office/officeart/2005/8/layout/radial4"/>
    <dgm:cxn modelId="{BC3CEE0D-ACC5-4F90-A0E0-49D89F848758}" srcId="{9C47D068-D1DD-4832-A713-3739F19342CD}" destId="{490BA257-B0E9-42A7-A1C6-88E1FFC8A40C}" srcOrd="0" destOrd="0" parTransId="{4D09AE18-0A22-47CB-8B2C-69E3757FB97B}" sibTransId="{9EC81786-3A75-494B-ABFC-844756BB2F6E}"/>
    <dgm:cxn modelId="{C77EC0CD-585B-4D3A-B2B6-6D007A3D46D8}" type="presOf" srcId="{9C47D068-D1DD-4832-A713-3739F19342CD}" destId="{CF31491E-020B-4B1D-90E8-8362470A077C}" srcOrd="0" destOrd="0" presId="urn:microsoft.com/office/officeart/2005/8/layout/radial4"/>
    <dgm:cxn modelId="{5056512E-C652-45D5-AF27-716DFE7FAFAB}" type="presOf" srcId="{3AD7966F-864A-4BF8-AC8C-F73D772485AF}" destId="{654F1AF1-F05F-43BA-A6B9-4FA485D44B47}" srcOrd="0" destOrd="0" presId="urn:microsoft.com/office/officeart/2005/8/layout/radial4"/>
    <dgm:cxn modelId="{78F65341-A2D4-4A28-A602-92755DA3F662}" type="presParOf" srcId="{4941EADA-6597-4B8B-B915-E9C3C133DE97}" destId="{CF31491E-020B-4B1D-90E8-8362470A077C}" srcOrd="0" destOrd="0" presId="urn:microsoft.com/office/officeart/2005/8/layout/radial4"/>
    <dgm:cxn modelId="{726E72F0-004D-4719-AEEB-FF55BA4C0D9E}" type="presParOf" srcId="{4941EADA-6597-4B8B-B915-E9C3C133DE97}" destId="{4C3510AE-528A-4637-A8EA-6495E3591FB6}" srcOrd="1" destOrd="0" presId="urn:microsoft.com/office/officeart/2005/8/layout/radial4"/>
    <dgm:cxn modelId="{5EF7F0C3-2EAE-4DE5-B4DD-FF60076BAACC}" type="presParOf" srcId="{4941EADA-6597-4B8B-B915-E9C3C133DE97}" destId="{9AB7705D-30F2-4444-A90F-D0EF473A7BC5}" srcOrd="2" destOrd="0" presId="urn:microsoft.com/office/officeart/2005/8/layout/radial4"/>
    <dgm:cxn modelId="{2995F89F-BBB4-4267-AE90-54A1BA13951D}" type="presParOf" srcId="{4941EADA-6597-4B8B-B915-E9C3C133DE97}" destId="{654F1AF1-F05F-43BA-A6B9-4FA485D44B47}" srcOrd="3" destOrd="0" presId="urn:microsoft.com/office/officeart/2005/8/layout/radial4"/>
    <dgm:cxn modelId="{DAFDA8B4-5201-49C2-A9C5-F7BC73B84F05}" type="presParOf" srcId="{4941EADA-6597-4B8B-B915-E9C3C133DE97}" destId="{7FBAEC1A-4E85-4448-AEE5-92DBE54BAAA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D39CC-29D1-43AA-885C-A4DA55A6D1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F2DB24-122D-4FA2-A189-753CEC025DE2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課程安排</a:t>
          </a:r>
          <a:endParaRPr lang="zh-TW" altLang="en-US" sz="3200" dirty="0"/>
        </a:p>
      </dgm:t>
    </dgm:pt>
    <dgm:pt modelId="{277757C3-B2DB-40BA-BA9D-32289C57045C}" type="par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D6ED6C2A-8C3F-4C98-BF7C-B8D904009E9E}" type="sib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1C633382-8F59-4D2A-B76A-81BAD715A2FB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必修</a:t>
          </a:r>
          <a:r>
            <a:rPr lang="en-US" altLang="zh-TW" sz="1600" dirty="0" smtClean="0"/>
            <a:t>46</a:t>
          </a:r>
          <a:r>
            <a:rPr lang="zh-TW" altLang="en-US" sz="1600" dirty="0" smtClean="0"/>
            <a:t>學分：基礎法律課程</a:t>
          </a:r>
          <a:endParaRPr lang="zh-TW" altLang="en-US" sz="1600" dirty="0"/>
        </a:p>
      </dgm:t>
    </dgm:pt>
    <dgm:pt modelId="{8C45D834-6BD4-4F92-BBBD-C77F4200526F}" type="par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95033652-A8C1-4D19-BB6C-79DA38ABF50C}" type="sib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B0386082-696D-46F1-8C32-DC3545302969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選修</a:t>
          </a:r>
          <a:r>
            <a:rPr lang="en-US" altLang="zh-TW" sz="1600" dirty="0" smtClean="0"/>
            <a:t>46</a:t>
          </a:r>
          <a:r>
            <a:rPr lang="zh-TW" altLang="en-US" sz="1600" dirty="0" smtClean="0"/>
            <a:t>學分：法律系學士班及研究所課程</a:t>
          </a:r>
          <a:endParaRPr lang="zh-TW" altLang="en-US" sz="1600" dirty="0"/>
        </a:p>
      </dgm:t>
    </dgm:pt>
    <dgm:pt modelId="{F12B4325-34D7-4772-B36E-D5B2F4B70D82}" type="par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4C986F67-8624-42F1-AD2D-E7021D342816}" type="sib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ADA34195-E038-48AD-A861-A730A2222AA1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研究方向</a:t>
          </a:r>
          <a:endParaRPr lang="en-US" altLang="zh-TW" sz="3200" dirty="0" smtClean="0"/>
        </a:p>
      </dgm:t>
    </dgm:pt>
    <dgm:pt modelId="{7A17AE28-862D-4321-80ED-7EC424A61834}" type="par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B9F98150-6F2D-426D-A1C0-3D76FEC79938}" type="sib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3A422DF6-83F7-4A88-85DB-E51C45680F23}">
      <dgm:prSet phldrT="[文字]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900" dirty="0">
            <a:latin typeface="+mn-ea"/>
            <a:ea typeface="+mn-ea"/>
          </a:endParaRPr>
        </a:p>
      </dgm:t>
    </dgm:pt>
    <dgm:pt modelId="{CE76162E-0D20-4309-A3D6-0A722C126BE4}" type="par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1778EB87-0DBF-44F4-B58C-7AB3981B0AD8}" type="sib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5392A93C-C575-42FB-A6AC-40EAECC5139A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碩士論文</a:t>
          </a:r>
          <a:endParaRPr lang="zh-TW" altLang="en-US" sz="1600" dirty="0"/>
        </a:p>
      </dgm:t>
    </dgm:pt>
    <dgm:pt modelId="{65A373C6-9D5B-453D-A9D5-4590FB497554}" type="par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554C5E09-31A2-4E78-86C4-615B6E23DED3}" type="sib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01C0AF77-62DF-40C1-8AD0-E1F24812C8B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1600" dirty="0"/>
        </a:p>
      </dgm:t>
    </dgm:pt>
    <dgm:pt modelId="{4F914DF7-78E0-40B3-95C8-DDB836BF67A9}" type="par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958917D8-1CB7-4488-B961-364DE7C4A882}" type="sib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DF42CE97-936F-4F0C-A9E2-5A0503D94D0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  <a:endParaRPr lang="zh-TW" altLang="en-US" sz="1600" dirty="0"/>
        </a:p>
      </dgm:t>
    </dgm:pt>
    <dgm:pt modelId="{55278CF7-299A-45C3-955C-20FB42B190CB}" type="sib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5F184807-F76B-447E-9488-D00F3460FCCE}" type="par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908BE3EA-CA05-4258-9E91-E434ED9BA6B9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專業學群</a:t>
          </a:r>
          <a:endParaRPr lang="zh-TW" altLang="en-US" sz="3200" dirty="0"/>
        </a:p>
      </dgm:t>
    </dgm:pt>
    <dgm:pt modelId="{F86C5B48-776F-4863-9765-C6C8A610816D}" type="par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6EEC6573-C2C9-464C-9990-44AF9179FBDE}" type="sib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434B9C8E-D4EC-4DE9-BF58-9E79F9119160}">
      <dgm:prSet phldrT="[文字]" custT="1"/>
      <dgm:spPr>
        <a:solidFill>
          <a:schemeClr val="bg2"/>
        </a:solidFill>
      </dgm:spPr>
      <dgm:t>
        <a:bodyPr/>
        <a:lstStyle/>
        <a:p>
          <a:r>
            <a:rPr lang="zh-TW" altLang="en-US" sz="1600" dirty="0" smtClean="0"/>
            <a:t>紮實的法學基礎＋學生依興趣自由選擇研究主題</a:t>
          </a:r>
          <a:endParaRPr lang="en-US" altLang="zh-TW" sz="3200" dirty="0" smtClean="0"/>
        </a:p>
      </dgm:t>
    </dgm:pt>
    <dgm:pt modelId="{C729A281-EE3B-44DC-BA4E-04D2C880AF4F}" type="par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2FF32501-2D52-4298-A71A-E2579FE9AC3A}" type="sib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EB808C79-400D-4C5C-92D5-7275BE624BC3}" type="pres">
      <dgm:prSet presAssocID="{338D39CC-29D1-43AA-885C-A4DA55A6D1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C27A67-CD1B-4AB8-948D-1F20A33B6D43}" type="pres">
      <dgm:prSet presAssocID="{43F2DB24-122D-4FA2-A189-753CEC025DE2}" presName="linNode" presStyleCnt="0"/>
      <dgm:spPr/>
    </dgm:pt>
    <dgm:pt modelId="{165B46E5-0933-401A-8254-306B61102190}" type="pres">
      <dgm:prSet presAssocID="{43F2DB24-122D-4FA2-A189-753CEC025DE2}" presName="parentText" presStyleLbl="node1" presStyleIdx="0" presStyleCnt="3" custScaleX="81856" custScaleY="1164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6C767-6E3D-4737-8EFC-FC9418DB3B42}" type="pres">
      <dgm:prSet presAssocID="{43F2DB24-122D-4FA2-A189-753CEC025DE2}" presName="descendantText" presStyleLbl="alignAccFollowNode1" presStyleIdx="0" presStyleCnt="3" custScaleX="107011" custScaleY="138550" custLinFactNeighborX="-3818" custLinFactNeighborY="34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CFCDBD-A42A-41A5-8645-59FAD4E0668E}" type="pres">
      <dgm:prSet presAssocID="{D6ED6C2A-8C3F-4C98-BF7C-B8D904009E9E}" presName="sp" presStyleCnt="0"/>
      <dgm:spPr/>
    </dgm:pt>
    <dgm:pt modelId="{BF3CEAD4-9A86-4C3B-BA61-22B9E19D6182}" type="pres">
      <dgm:prSet presAssocID="{ADA34195-E038-48AD-A861-A730A2222AA1}" presName="linNode" presStyleCnt="0"/>
      <dgm:spPr/>
    </dgm:pt>
    <dgm:pt modelId="{1047900B-A557-4725-81B8-519F66758189}" type="pres">
      <dgm:prSet presAssocID="{ADA34195-E038-48AD-A861-A730A2222AA1}" presName="parentText" presStyleLbl="node1" presStyleIdx="1" presStyleCnt="3" custScaleX="80198" custScaleY="92258" custLinFactNeighborX="-170" custLinFactNeighborY="26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8ACA8-1E56-4D88-89F1-01AF9911BE7C}" type="pres">
      <dgm:prSet presAssocID="{ADA34195-E038-48AD-A861-A730A2222AA1}" presName="descendantText" presStyleLbl="alignAccFollowNode1" presStyleIdx="1" presStyleCnt="3" custScaleX="106758" custScaleY="104655" custLinFactNeighborX="-4018" custLinFactNeighborY="11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E529C5-AC54-42A5-8072-1969EE92339A}" type="pres">
      <dgm:prSet presAssocID="{B9F98150-6F2D-426D-A1C0-3D76FEC79938}" presName="sp" presStyleCnt="0"/>
      <dgm:spPr/>
    </dgm:pt>
    <dgm:pt modelId="{61A4FEF8-C051-4269-B584-05CC45FB31DB}" type="pres">
      <dgm:prSet presAssocID="{908BE3EA-CA05-4258-9E91-E434ED9BA6B9}" presName="linNode" presStyleCnt="0"/>
      <dgm:spPr/>
    </dgm:pt>
    <dgm:pt modelId="{F0D5D66B-0757-4742-81D0-DBCCF74DBBFE}" type="pres">
      <dgm:prSet presAssocID="{908BE3EA-CA05-4258-9E91-E434ED9BA6B9}" presName="parentText" presStyleLbl="node1" presStyleIdx="2" presStyleCnt="3" custScaleX="79843" custScaleY="105664" custLinFactNeighborX="-155" custLinFactNeighborY="265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C77D0C-0B27-43AC-9570-0849C23EEAE6}" type="pres">
      <dgm:prSet presAssocID="{908BE3EA-CA05-4258-9E91-E434ED9BA6B9}" presName="descendantText" presStyleLbl="alignAccFollowNode1" presStyleIdx="2" presStyleCnt="3" custScaleX="107548" custScaleY="134287" custLinFactNeighborX="-3563" custLinFactNeighborY="16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A4438E-A9C7-4082-BD18-CD4B0B8560E7}" srcId="{908BE3EA-CA05-4258-9E91-E434ED9BA6B9}" destId="{01C0AF77-62DF-40C1-8AD0-E1F24812C8B0}" srcOrd="2" destOrd="0" parTransId="{4F914DF7-78E0-40B3-95C8-DDB836BF67A9}" sibTransId="{958917D8-1CB7-4488-B961-364DE7C4A882}"/>
    <dgm:cxn modelId="{3C652158-6240-401F-88A2-D9008E656566}" type="presOf" srcId="{338D39CC-29D1-43AA-885C-A4DA55A6D1F4}" destId="{EB808C79-400D-4C5C-92D5-7275BE624BC3}" srcOrd="0" destOrd="0" presId="urn:microsoft.com/office/officeart/2005/8/layout/vList5"/>
    <dgm:cxn modelId="{1946D50C-05E4-4C18-BEAC-086D40EAD557}" srcId="{338D39CC-29D1-43AA-885C-A4DA55A6D1F4}" destId="{ADA34195-E038-48AD-A861-A730A2222AA1}" srcOrd="1" destOrd="0" parTransId="{7A17AE28-862D-4321-80ED-7EC424A61834}" sibTransId="{B9F98150-6F2D-426D-A1C0-3D76FEC79938}"/>
    <dgm:cxn modelId="{3BCA6B0B-2B85-4CD7-B35E-85BC737DBC27}" type="presOf" srcId="{43F2DB24-122D-4FA2-A189-753CEC025DE2}" destId="{165B46E5-0933-401A-8254-306B61102190}" srcOrd="0" destOrd="0" presId="urn:microsoft.com/office/officeart/2005/8/layout/vList5"/>
    <dgm:cxn modelId="{43DD4529-DA7F-401E-A30A-7059DE3B59F4}" srcId="{908BE3EA-CA05-4258-9E91-E434ED9BA6B9}" destId="{3A422DF6-83F7-4A88-85DB-E51C45680F23}" srcOrd="0" destOrd="0" parTransId="{CE76162E-0D20-4309-A3D6-0A722C126BE4}" sibTransId="{1778EB87-0DBF-44F4-B58C-7AB3981B0AD8}"/>
    <dgm:cxn modelId="{274AFCEA-A7F5-4366-96DF-6069428019AA}" type="presOf" srcId="{5392A93C-C575-42FB-A6AC-40EAECC5139A}" destId="{94E6C767-6E3D-4737-8EFC-FC9418DB3B42}" srcOrd="0" destOrd="2" presId="urn:microsoft.com/office/officeart/2005/8/layout/vList5"/>
    <dgm:cxn modelId="{EF7D1AD6-26ED-4D3F-9A5C-2F0E52B907DB}" type="presOf" srcId="{1C633382-8F59-4D2A-B76A-81BAD715A2FB}" destId="{94E6C767-6E3D-4737-8EFC-FC9418DB3B42}" srcOrd="0" destOrd="0" presId="urn:microsoft.com/office/officeart/2005/8/layout/vList5"/>
    <dgm:cxn modelId="{D45035A1-1684-48D8-9A46-56EDA3B8215F}" type="presOf" srcId="{01C0AF77-62DF-40C1-8AD0-E1F24812C8B0}" destId="{06C77D0C-0B27-43AC-9570-0849C23EEAE6}" srcOrd="0" destOrd="2" presId="urn:microsoft.com/office/officeart/2005/8/layout/vList5"/>
    <dgm:cxn modelId="{440D6EB7-A02B-4A08-8216-6658CAC9121D}" type="presOf" srcId="{908BE3EA-CA05-4258-9E91-E434ED9BA6B9}" destId="{F0D5D66B-0757-4742-81D0-DBCCF74DBBFE}" srcOrd="0" destOrd="0" presId="urn:microsoft.com/office/officeart/2005/8/layout/vList5"/>
    <dgm:cxn modelId="{3AE4F2FB-759B-45B9-8200-8D9BD555AC50}" type="presOf" srcId="{DF42CE97-936F-4F0C-A9E2-5A0503D94D0F}" destId="{06C77D0C-0B27-43AC-9570-0849C23EEAE6}" srcOrd="0" destOrd="1" presId="urn:microsoft.com/office/officeart/2005/8/layout/vList5"/>
    <dgm:cxn modelId="{4EC978EA-B1DC-43D9-B4C8-6F3023D512DD}" srcId="{43F2DB24-122D-4FA2-A189-753CEC025DE2}" destId="{5392A93C-C575-42FB-A6AC-40EAECC5139A}" srcOrd="2" destOrd="0" parTransId="{65A373C6-9D5B-453D-A9D5-4590FB497554}" sibTransId="{554C5E09-31A2-4E78-86C4-615B6E23DED3}"/>
    <dgm:cxn modelId="{DCB00686-C2B7-4604-B95D-A36580ABF058}" srcId="{908BE3EA-CA05-4258-9E91-E434ED9BA6B9}" destId="{DF42CE97-936F-4F0C-A9E2-5A0503D94D0F}" srcOrd="1" destOrd="0" parTransId="{5F184807-F76B-447E-9488-D00F3460FCCE}" sibTransId="{55278CF7-299A-45C3-955C-20FB42B190CB}"/>
    <dgm:cxn modelId="{CFF207D6-C97E-43D2-8025-2B68C45E8A17}" srcId="{338D39CC-29D1-43AA-885C-A4DA55A6D1F4}" destId="{43F2DB24-122D-4FA2-A189-753CEC025DE2}" srcOrd="0" destOrd="0" parTransId="{277757C3-B2DB-40BA-BA9D-32289C57045C}" sibTransId="{D6ED6C2A-8C3F-4C98-BF7C-B8D904009E9E}"/>
    <dgm:cxn modelId="{51E70EA0-ED1B-4418-B999-5EF99AA04559}" srcId="{43F2DB24-122D-4FA2-A189-753CEC025DE2}" destId="{B0386082-696D-46F1-8C32-DC3545302969}" srcOrd="1" destOrd="0" parTransId="{F12B4325-34D7-4772-B36E-D5B2F4B70D82}" sibTransId="{4C986F67-8624-42F1-AD2D-E7021D342816}"/>
    <dgm:cxn modelId="{C0ED97A4-9739-4BE8-B567-E4577164C116}" type="presOf" srcId="{434B9C8E-D4EC-4DE9-BF58-9E79F9119160}" destId="{43C8ACA8-1E56-4D88-89F1-01AF9911BE7C}" srcOrd="0" destOrd="0" presId="urn:microsoft.com/office/officeart/2005/8/layout/vList5"/>
    <dgm:cxn modelId="{F69E7E4B-4EA3-47CF-ADA2-EE119E4221A3}" srcId="{338D39CC-29D1-43AA-885C-A4DA55A6D1F4}" destId="{908BE3EA-CA05-4258-9E91-E434ED9BA6B9}" srcOrd="2" destOrd="0" parTransId="{F86C5B48-776F-4863-9765-C6C8A610816D}" sibTransId="{6EEC6573-C2C9-464C-9990-44AF9179FBDE}"/>
    <dgm:cxn modelId="{2FB4BCDC-33E9-453E-9F7E-AE28F6E6325F}" srcId="{ADA34195-E038-48AD-A861-A730A2222AA1}" destId="{434B9C8E-D4EC-4DE9-BF58-9E79F9119160}" srcOrd="0" destOrd="0" parTransId="{C729A281-EE3B-44DC-BA4E-04D2C880AF4F}" sibTransId="{2FF32501-2D52-4298-A71A-E2579FE9AC3A}"/>
    <dgm:cxn modelId="{5E6C2FFB-DB36-4C08-9103-B8C96CB60929}" type="presOf" srcId="{ADA34195-E038-48AD-A861-A730A2222AA1}" destId="{1047900B-A557-4725-81B8-519F66758189}" srcOrd="0" destOrd="0" presId="urn:microsoft.com/office/officeart/2005/8/layout/vList5"/>
    <dgm:cxn modelId="{0BCD69C5-697D-4E3A-B472-8512B15F47D4}" srcId="{43F2DB24-122D-4FA2-A189-753CEC025DE2}" destId="{1C633382-8F59-4D2A-B76A-81BAD715A2FB}" srcOrd="0" destOrd="0" parTransId="{8C45D834-6BD4-4F92-BBBD-C77F4200526F}" sibTransId="{95033652-A8C1-4D19-BB6C-79DA38ABF50C}"/>
    <dgm:cxn modelId="{5F0A5844-6479-41F9-9DD6-4489C59D04E8}" type="presOf" srcId="{B0386082-696D-46F1-8C32-DC3545302969}" destId="{94E6C767-6E3D-4737-8EFC-FC9418DB3B42}" srcOrd="0" destOrd="1" presId="urn:microsoft.com/office/officeart/2005/8/layout/vList5"/>
    <dgm:cxn modelId="{CDB8AFA9-250D-428B-9025-1CD4E8516DFD}" type="presOf" srcId="{3A422DF6-83F7-4A88-85DB-E51C45680F23}" destId="{06C77D0C-0B27-43AC-9570-0849C23EEAE6}" srcOrd="0" destOrd="0" presId="urn:microsoft.com/office/officeart/2005/8/layout/vList5"/>
    <dgm:cxn modelId="{326D2BB8-C8F9-4971-8DC8-26EB3308982B}" type="presParOf" srcId="{EB808C79-400D-4C5C-92D5-7275BE624BC3}" destId="{57C27A67-CD1B-4AB8-948D-1F20A33B6D43}" srcOrd="0" destOrd="0" presId="urn:microsoft.com/office/officeart/2005/8/layout/vList5"/>
    <dgm:cxn modelId="{68C63612-F41D-4428-B214-D93B16C7A673}" type="presParOf" srcId="{57C27A67-CD1B-4AB8-948D-1F20A33B6D43}" destId="{165B46E5-0933-401A-8254-306B61102190}" srcOrd="0" destOrd="0" presId="urn:microsoft.com/office/officeart/2005/8/layout/vList5"/>
    <dgm:cxn modelId="{17E5D810-F89A-4ACA-BE92-39ABD1570074}" type="presParOf" srcId="{57C27A67-CD1B-4AB8-948D-1F20A33B6D43}" destId="{94E6C767-6E3D-4737-8EFC-FC9418DB3B42}" srcOrd="1" destOrd="0" presId="urn:microsoft.com/office/officeart/2005/8/layout/vList5"/>
    <dgm:cxn modelId="{D4541636-4737-42A8-9DF0-C5BAE0AFC993}" type="presParOf" srcId="{EB808C79-400D-4C5C-92D5-7275BE624BC3}" destId="{7ECFCDBD-A42A-41A5-8645-59FAD4E0668E}" srcOrd="1" destOrd="0" presId="urn:microsoft.com/office/officeart/2005/8/layout/vList5"/>
    <dgm:cxn modelId="{9A8602B8-0522-41DE-9884-59D778E47D28}" type="presParOf" srcId="{EB808C79-400D-4C5C-92D5-7275BE624BC3}" destId="{BF3CEAD4-9A86-4C3B-BA61-22B9E19D6182}" srcOrd="2" destOrd="0" presId="urn:microsoft.com/office/officeart/2005/8/layout/vList5"/>
    <dgm:cxn modelId="{B1B0B399-112B-43A2-A8A0-A04659ED346F}" type="presParOf" srcId="{BF3CEAD4-9A86-4C3B-BA61-22B9E19D6182}" destId="{1047900B-A557-4725-81B8-519F66758189}" srcOrd="0" destOrd="0" presId="urn:microsoft.com/office/officeart/2005/8/layout/vList5"/>
    <dgm:cxn modelId="{481DDC9A-A90B-448F-8AD7-B3AA5DCB311C}" type="presParOf" srcId="{BF3CEAD4-9A86-4C3B-BA61-22B9E19D6182}" destId="{43C8ACA8-1E56-4D88-89F1-01AF9911BE7C}" srcOrd="1" destOrd="0" presId="urn:microsoft.com/office/officeart/2005/8/layout/vList5"/>
    <dgm:cxn modelId="{A33699BC-5A67-4124-9EE0-D6C5D6F9F62F}" type="presParOf" srcId="{EB808C79-400D-4C5C-92D5-7275BE624BC3}" destId="{55E529C5-AC54-42A5-8072-1969EE92339A}" srcOrd="3" destOrd="0" presId="urn:microsoft.com/office/officeart/2005/8/layout/vList5"/>
    <dgm:cxn modelId="{369D088C-55C8-480A-9772-B4C851774231}" type="presParOf" srcId="{EB808C79-400D-4C5C-92D5-7275BE624BC3}" destId="{61A4FEF8-C051-4269-B584-05CC45FB31DB}" srcOrd="4" destOrd="0" presId="urn:microsoft.com/office/officeart/2005/8/layout/vList5"/>
    <dgm:cxn modelId="{926E79E9-94FF-494D-A5FD-93ED6BAD7D86}" type="presParOf" srcId="{61A4FEF8-C051-4269-B584-05CC45FB31DB}" destId="{F0D5D66B-0757-4742-81D0-DBCCF74DBBFE}" srcOrd="0" destOrd="0" presId="urn:microsoft.com/office/officeart/2005/8/layout/vList5"/>
    <dgm:cxn modelId="{9CC0D6BE-DF7A-43BB-90B7-7EAA8C36F058}" type="presParOf" srcId="{61A4FEF8-C051-4269-B584-05CC45FB31DB}" destId="{06C77D0C-0B27-43AC-9570-0849C23EE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B6CF9-5C97-4C64-B89C-A0E8AD31AA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A0361-709E-4E04-B93E-2D311FA4ABD1}" type="pres">
      <dgm:prSet presAssocID="{D7BB6CF9-5C97-4C64-B89C-A0E8AD31AA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21517A-5A95-4E7F-84CF-031665692757}" type="presOf" srcId="{D7BB6CF9-5C97-4C64-B89C-A0E8AD31AA4E}" destId="{168A0361-709E-4E04-B93E-2D311FA4ABD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21601-0EA3-4360-88BC-8603B9AB3909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88D491-C4E9-41B2-9EC9-DFD1F99EBB46}">
      <dgm:prSet phldrT="[文字]"/>
      <dgm:spPr/>
      <dgm:t>
        <a:bodyPr/>
        <a:lstStyle/>
        <a:p>
          <a:r>
            <a:rPr lang="zh-TW" altLang="en-US" dirty="0" smtClean="0"/>
            <a:t>每學期</a:t>
          </a:r>
          <a:endParaRPr lang="zh-TW" altLang="en-US" dirty="0"/>
        </a:p>
      </dgm:t>
    </dgm:pt>
    <dgm:pt modelId="{15E8F1D4-39F5-40EB-B925-8F27780EC66C}" type="par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F15E8555-A3E6-4097-BBBE-B6EB5FF72802}" type="sib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177AEAA5-47C8-414D-936A-9A380FE1155D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 smtClean="0"/>
            <a:t>大學部</a:t>
          </a:r>
          <a:endParaRPr lang="zh-TW" altLang="en-US" dirty="0"/>
        </a:p>
      </dgm:t>
    </dgm:pt>
    <dgm:pt modelId="{24C43A6A-5519-4A51-B9A5-6FDF2285D8C3}" type="par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32A90201-F3EE-452F-AC86-0BF4E478326E}" type="sib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59B51E98-0DD8-42E3-AE96-763631B8741E}">
      <dgm:prSet phldrT="[文字]"/>
      <dgm:spPr/>
      <dgm:t>
        <a:bodyPr/>
        <a:lstStyle/>
        <a:p>
          <a:r>
            <a:rPr lang="zh-TW" altLang="en-US" dirty="0" smtClean="0"/>
            <a:t>約</a:t>
          </a:r>
          <a:r>
            <a:rPr lang="en-US" altLang="zh-TW" dirty="0" smtClean="0"/>
            <a:t>50</a:t>
          </a:r>
          <a:r>
            <a:rPr lang="zh-TW" altLang="en-US" dirty="0" smtClean="0"/>
            <a:t>多門</a:t>
          </a:r>
          <a:endParaRPr lang="zh-TW" altLang="en-US" dirty="0"/>
        </a:p>
      </dgm:t>
    </dgm:pt>
    <dgm:pt modelId="{BE7D96D5-F0D5-4D07-BDD7-C8784B3526AC}" type="par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6499A23B-B224-405F-AB25-5AFB931EE816}" type="sib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3510D97A-3476-4DEA-9D70-40C7B8EB5E4E}">
      <dgm:prSet phldrT="[文字]"/>
      <dgm:spPr/>
      <dgm:t>
        <a:bodyPr/>
        <a:lstStyle/>
        <a:p>
          <a:r>
            <a:rPr lang="zh-TW" altLang="en-US" dirty="0" smtClean="0"/>
            <a:t>每學期</a:t>
          </a:r>
          <a:endParaRPr lang="zh-TW" altLang="en-US" dirty="0"/>
        </a:p>
      </dgm:t>
    </dgm:pt>
    <dgm:pt modelId="{C206E323-987A-449A-AEE3-BF698795C9DB}" type="par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3F835227-3A6E-4C2A-A3CF-2B4498566138}" type="sib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72D80051-942F-4B09-B8A6-E60784172400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 smtClean="0"/>
            <a:t>研究所</a:t>
          </a:r>
          <a:endParaRPr lang="en-US" altLang="zh-TW" dirty="0" smtClean="0"/>
        </a:p>
      </dgm:t>
    </dgm:pt>
    <dgm:pt modelId="{F28DC5EB-80B6-4C86-BFC6-EC23F4F5F0D3}" type="par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0E512C4D-C1E1-45F9-8354-54EA8FF7B352}" type="sib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CAC5586B-FFAB-4092-92E1-D9CB8939AAA3}">
      <dgm:prSet phldrT="[文字]"/>
      <dgm:spPr/>
      <dgm:t>
        <a:bodyPr/>
        <a:lstStyle/>
        <a:p>
          <a:r>
            <a:rPr lang="zh-TW" altLang="en-US" dirty="0" smtClean="0"/>
            <a:t>約</a:t>
          </a:r>
          <a:r>
            <a:rPr lang="en-US" altLang="zh-TW" dirty="0" smtClean="0"/>
            <a:t>150</a:t>
          </a:r>
          <a:r>
            <a:rPr lang="zh-TW" altLang="en-US" dirty="0" smtClean="0"/>
            <a:t>多門</a:t>
          </a:r>
          <a:endParaRPr lang="zh-TW" altLang="en-US" dirty="0"/>
        </a:p>
      </dgm:t>
    </dgm:pt>
    <dgm:pt modelId="{AA16F22A-1807-4288-A6E8-A96D44C019B5}" type="par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8735FC4E-146B-46CB-AF1F-C5CD39885DAC}" type="sib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AF540D4C-7B70-469D-8750-43A1014C6EAB}" type="pres">
      <dgm:prSet presAssocID="{F4421601-0EA3-4360-88BC-8603B9AB390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44C0F4D-860C-43DE-A3D4-EF5E0AA06929}" type="pres">
      <dgm:prSet presAssocID="{6F88D491-C4E9-41B2-9EC9-DFD1F99EBB46}" presName="posSpace" presStyleCnt="0"/>
      <dgm:spPr/>
    </dgm:pt>
    <dgm:pt modelId="{79BF2330-C592-4E21-9146-2AC1DF679BA7}" type="pres">
      <dgm:prSet presAssocID="{6F88D491-C4E9-41B2-9EC9-DFD1F99EBB46}" presName="vertFlow" presStyleCnt="0"/>
      <dgm:spPr/>
    </dgm:pt>
    <dgm:pt modelId="{3872D82A-FB3B-412B-A774-B1F57B427FB8}" type="pres">
      <dgm:prSet presAssocID="{6F88D491-C4E9-41B2-9EC9-DFD1F99EBB46}" presName="topSpace" presStyleCnt="0"/>
      <dgm:spPr/>
    </dgm:pt>
    <dgm:pt modelId="{2606EA36-88D8-42C2-93E9-2EB7069CBF36}" type="pres">
      <dgm:prSet presAssocID="{6F88D491-C4E9-41B2-9EC9-DFD1F99EBB46}" presName="firstComp" presStyleCnt="0"/>
      <dgm:spPr/>
    </dgm:pt>
    <dgm:pt modelId="{4E75E629-59A5-4C94-AF92-C1274CDD6E93}" type="pres">
      <dgm:prSet presAssocID="{6F88D491-C4E9-41B2-9EC9-DFD1F99EBB46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69691B89-BAC8-4916-A907-9DE415CD963E}" type="pres">
      <dgm:prSet presAssocID="{6F88D491-C4E9-41B2-9EC9-DFD1F99EBB4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A8573-21F8-428E-B13D-ABC5602E20C9}" type="pres">
      <dgm:prSet presAssocID="{59B51E98-0DD8-42E3-AE96-763631B8741E}" presName="comp" presStyleCnt="0"/>
      <dgm:spPr/>
    </dgm:pt>
    <dgm:pt modelId="{E369BE69-D644-43AC-A901-83CA20DCC500}" type="pres">
      <dgm:prSet presAssocID="{59B51E98-0DD8-42E3-AE96-763631B8741E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480A3834-27E2-4E24-92DE-57CD2B33591E}" type="pres">
      <dgm:prSet presAssocID="{59B51E98-0DD8-42E3-AE96-763631B8741E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506C0F-1869-4236-B8CF-7ECD84EFE103}" type="pres">
      <dgm:prSet presAssocID="{6F88D491-C4E9-41B2-9EC9-DFD1F99EBB46}" presName="negSpace" presStyleCnt="0"/>
      <dgm:spPr/>
    </dgm:pt>
    <dgm:pt modelId="{F3C70A01-0EEC-4571-85C2-CAACE25C5F78}" type="pres">
      <dgm:prSet presAssocID="{6F88D491-C4E9-41B2-9EC9-DFD1F99EBB46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6F52440E-38DF-4BAF-B8E2-6F8F7733D053}" type="pres">
      <dgm:prSet presAssocID="{F15E8555-A3E6-4097-BBBE-B6EB5FF72802}" presName="transSpace" presStyleCnt="0"/>
      <dgm:spPr/>
    </dgm:pt>
    <dgm:pt modelId="{EF8E97D2-F517-44EC-8FA9-46CF8E5FF3C3}" type="pres">
      <dgm:prSet presAssocID="{3510D97A-3476-4DEA-9D70-40C7B8EB5E4E}" presName="posSpace" presStyleCnt="0"/>
      <dgm:spPr/>
    </dgm:pt>
    <dgm:pt modelId="{162658C3-E518-4295-9058-5FAF61424554}" type="pres">
      <dgm:prSet presAssocID="{3510D97A-3476-4DEA-9D70-40C7B8EB5E4E}" presName="vertFlow" presStyleCnt="0"/>
      <dgm:spPr/>
    </dgm:pt>
    <dgm:pt modelId="{77979F6E-39E6-4D58-B759-E91BF47B9026}" type="pres">
      <dgm:prSet presAssocID="{3510D97A-3476-4DEA-9D70-40C7B8EB5E4E}" presName="topSpace" presStyleCnt="0"/>
      <dgm:spPr/>
    </dgm:pt>
    <dgm:pt modelId="{73DC729C-5F60-424F-8257-8CD5B302895E}" type="pres">
      <dgm:prSet presAssocID="{3510D97A-3476-4DEA-9D70-40C7B8EB5E4E}" presName="firstComp" presStyleCnt="0"/>
      <dgm:spPr/>
    </dgm:pt>
    <dgm:pt modelId="{F9EE828B-6D02-4000-A569-9DDD1753F27B}" type="pres">
      <dgm:prSet presAssocID="{3510D97A-3476-4DEA-9D70-40C7B8EB5E4E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1D25A0B-1F62-4BBF-BDFA-7D71E6739450}" type="pres">
      <dgm:prSet presAssocID="{3510D97A-3476-4DEA-9D70-40C7B8EB5E4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8729D3-AC19-448A-8CB2-986BC0C98E34}" type="pres">
      <dgm:prSet presAssocID="{CAC5586B-FFAB-4092-92E1-D9CB8939AAA3}" presName="comp" presStyleCnt="0"/>
      <dgm:spPr/>
    </dgm:pt>
    <dgm:pt modelId="{2A386587-B3B3-4FFB-8BFA-486822E6C80A}" type="pres">
      <dgm:prSet presAssocID="{CAC5586B-FFAB-4092-92E1-D9CB8939AAA3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3960CA86-10C6-43B2-99B6-87934E8B6023}" type="pres">
      <dgm:prSet presAssocID="{CAC5586B-FFAB-4092-92E1-D9CB8939AAA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2896AC-15D7-4008-87C8-3934FB166EF6}" type="pres">
      <dgm:prSet presAssocID="{3510D97A-3476-4DEA-9D70-40C7B8EB5E4E}" presName="negSpace" presStyleCnt="0"/>
      <dgm:spPr/>
    </dgm:pt>
    <dgm:pt modelId="{6C755EC7-E936-491F-A5DB-4B82614886DA}" type="pres">
      <dgm:prSet presAssocID="{3510D97A-3476-4DEA-9D70-40C7B8EB5E4E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478458EB-36C1-4557-92AF-FDE9AA067C4A}" type="presOf" srcId="{72D80051-942F-4B09-B8A6-E60784172400}" destId="{41D25A0B-1F62-4BBF-BDFA-7D71E6739450}" srcOrd="1" destOrd="0" presId="urn:microsoft.com/office/officeart/2005/8/layout/hList9"/>
    <dgm:cxn modelId="{EA4A9801-5119-4EDE-839E-FB775D337994}" type="presOf" srcId="{F4421601-0EA3-4360-88BC-8603B9AB3909}" destId="{AF540D4C-7B70-469D-8750-43A1014C6EAB}" srcOrd="0" destOrd="0" presId="urn:microsoft.com/office/officeart/2005/8/layout/hList9"/>
    <dgm:cxn modelId="{DBCFB8E9-B357-46E7-AB8D-983A54443C3C}" srcId="{3510D97A-3476-4DEA-9D70-40C7B8EB5E4E}" destId="{CAC5586B-FFAB-4092-92E1-D9CB8939AAA3}" srcOrd="1" destOrd="0" parTransId="{AA16F22A-1807-4288-A6E8-A96D44C019B5}" sibTransId="{8735FC4E-146B-46CB-AF1F-C5CD39885DAC}"/>
    <dgm:cxn modelId="{7F9021BD-E1B3-4889-B53E-5F5678472D9A}" srcId="{6F88D491-C4E9-41B2-9EC9-DFD1F99EBB46}" destId="{59B51E98-0DD8-42E3-AE96-763631B8741E}" srcOrd="1" destOrd="0" parTransId="{BE7D96D5-F0D5-4D07-BDD7-C8784B3526AC}" sibTransId="{6499A23B-B224-405F-AB25-5AFB931EE816}"/>
    <dgm:cxn modelId="{A5A6D9E9-89BC-49D9-8BC5-65E3F97F0612}" type="presOf" srcId="{CAC5586B-FFAB-4092-92E1-D9CB8939AAA3}" destId="{2A386587-B3B3-4FFB-8BFA-486822E6C80A}" srcOrd="0" destOrd="0" presId="urn:microsoft.com/office/officeart/2005/8/layout/hList9"/>
    <dgm:cxn modelId="{B920DF45-D258-49EA-9021-08C39BF600EC}" srcId="{3510D97A-3476-4DEA-9D70-40C7B8EB5E4E}" destId="{72D80051-942F-4B09-B8A6-E60784172400}" srcOrd="0" destOrd="0" parTransId="{F28DC5EB-80B6-4C86-BFC6-EC23F4F5F0D3}" sibTransId="{0E512C4D-C1E1-45F9-8354-54EA8FF7B352}"/>
    <dgm:cxn modelId="{A0B6264F-1EDB-485E-89C2-AE7C1F415F12}" type="presOf" srcId="{177AEAA5-47C8-414D-936A-9A380FE1155D}" destId="{69691B89-BAC8-4916-A907-9DE415CD963E}" srcOrd="1" destOrd="0" presId="urn:microsoft.com/office/officeart/2005/8/layout/hList9"/>
    <dgm:cxn modelId="{C0F8E7EC-40B6-4393-8BA9-AD72DF88BBEC}" srcId="{F4421601-0EA3-4360-88BC-8603B9AB3909}" destId="{3510D97A-3476-4DEA-9D70-40C7B8EB5E4E}" srcOrd="1" destOrd="0" parTransId="{C206E323-987A-449A-AEE3-BF698795C9DB}" sibTransId="{3F835227-3A6E-4C2A-A3CF-2B4498566138}"/>
    <dgm:cxn modelId="{086BB84C-2AF0-4EA3-9C0D-979CFBAAE3BE}" type="presOf" srcId="{59B51E98-0DD8-42E3-AE96-763631B8741E}" destId="{E369BE69-D644-43AC-A901-83CA20DCC500}" srcOrd="0" destOrd="0" presId="urn:microsoft.com/office/officeart/2005/8/layout/hList9"/>
    <dgm:cxn modelId="{D58AD2B7-4813-488E-BFA1-AC9A62D02D46}" type="presOf" srcId="{3510D97A-3476-4DEA-9D70-40C7B8EB5E4E}" destId="{6C755EC7-E936-491F-A5DB-4B82614886DA}" srcOrd="0" destOrd="0" presId="urn:microsoft.com/office/officeart/2005/8/layout/hList9"/>
    <dgm:cxn modelId="{B0176BDA-F1C0-48A0-A411-3FDA14673263}" srcId="{6F88D491-C4E9-41B2-9EC9-DFD1F99EBB46}" destId="{177AEAA5-47C8-414D-936A-9A380FE1155D}" srcOrd="0" destOrd="0" parTransId="{24C43A6A-5519-4A51-B9A5-6FDF2285D8C3}" sibTransId="{32A90201-F3EE-452F-AC86-0BF4E478326E}"/>
    <dgm:cxn modelId="{F6E331AD-5DB7-4F51-8F94-938E4FAA34D3}" type="presOf" srcId="{CAC5586B-FFAB-4092-92E1-D9CB8939AAA3}" destId="{3960CA86-10C6-43B2-99B6-87934E8B6023}" srcOrd="1" destOrd="0" presId="urn:microsoft.com/office/officeart/2005/8/layout/hList9"/>
    <dgm:cxn modelId="{80BFC036-390D-4459-8C9F-F38A4B7AABEC}" type="presOf" srcId="{72D80051-942F-4B09-B8A6-E60784172400}" destId="{F9EE828B-6D02-4000-A569-9DDD1753F27B}" srcOrd="0" destOrd="0" presId="urn:microsoft.com/office/officeart/2005/8/layout/hList9"/>
    <dgm:cxn modelId="{DBBF4E6B-BFE4-4972-B6D3-6DE59952CF05}" srcId="{F4421601-0EA3-4360-88BC-8603B9AB3909}" destId="{6F88D491-C4E9-41B2-9EC9-DFD1F99EBB46}" srcOrd="0" destOrd="0" parTransId="{15E8F1D4-39F5-40EB-B925-8F27780EC66C}" sibTransId="{F15E8555-A3E6-4097-BBBE-B6EB5FF72802}"/>
    <dgm:cxn modelId="{514ECFD5-E480-416E-BBEE-5397696C1174}" type="presOf" srcId="{6F88D491-C4E9-41B2-9EC9-DFD1F99EBB46}" destId="{F3C70A01-0EEC-4571-85C2-CAACE25C5F78}" srcOrd="0" destOrd="0" presId="urn:microsoft.com/office/officeart/2005/8/layout/hList9"/>
    <dgm:cxn modelId="{5A7AED75-127F-48B7-9EE2-DB1BF26C5342}" type="presOf" srcId="{177AEAA5-47C8-414D-936A-9A380FE1155D}" destId="{4E75E629-59A5-4C94-AF92-C1274CDD6E93}" srcOrd="0" destOrd="0" presId="urn:microsoft.com/office/officeart/2005/8/layout/hList9"/>
    <dgm:cxn modelId="{AF06543D-2248-4710-9DF9-289089BC5DEB}" type="presOf" srcId="{59B51E98-0DD8-42E3-AE96-763631B8741E}" destId="{480A3834-27E2-4E24-92DE-57CD2B33591E}" srcOrd="1" destOrd="0" presId="urn:microsoft.com/office/officeart/2005/8/layout/hList9"/>
    <dgm:cxn modelId="{A0A14094-C00E-4383-BF79-3AB951C42B3E}" type="presParOf" srcId="{AF540D4C-7B70-469D-8750-43A1014C6EAB}" destId="{144C0F4D-860C-43DE-A3D4-EF5E0AA06929}" srcOrd="0" destOrd="0" presId="urn:microsoft.com/office/officeart/2005/8/layout/hList9"/>
    <dgm:cxn modelId="{89E04FDE-7FDD-4B71-8E44-9C24423E2CD5}" type="presParOf" srcId="{AF540D4C-7B70-469D-8750-43A1014C6EAB}" destId="{79BF2330-C592-4E21-9146-2AC1DF679BA7}" srcOrd="1" destOrd="0" presId="urn:microsoft.com/office/officeart/2005/8/layout/hList9"/>
    <dgm:cxn modelId="{CA0C6BA6-53AB-4B33-B90E-8BB9B9E090AF}" type="presParOf" srcId="{79BF2330-C592-4E21-9146-2AC1DF679BA7}" destId="{3872D82A-FB3B-412B-A774-B1F57B427FB8}" srcOrd="0" destOrd="0" presId="urn:microsoft.com/office/officeart/2005/8/layout/hList9"/>
    <dgm:cxn modelId="{F1D03C4A-DCF5-4F99-B420-9FD152DD228E}" type="presParOf" srcId="{79BF2330-C592-4E21-9146-2AC1DF679BA7}" destId="{2606EA36-88D8-42C2-93E9-2EB7069CBF36}" srcOrd="1" destOrd="0" presId="urn:microsoft.com/office/officeart/2005/8/layout/hList9"/>
    <dgm:cxn modelId="{97FE226A-6D3D-457A-B2FC-3BDD5410643C}" type="presParOf" srcId="{2606EA36-88D8-42C2-93E9-2EB7069CBF36}" destId="{4E75E629-59A5-4C94-AF92-C1274CDD6E93}" srcOrd="0" destOrd="0" presId="urn:microsoft.com/office/officeart/2005/8/layout/hList9"/>
    <dgm:cxn modelId="{A6B4F437-AD33-42B0-838A-FDD97BEA582A}" type="presParOf" srcId="{2606EA36-88D8-42C2-93E9-2EB7069CBF36}" destId="{69691B89-BAC8-4916-A907-9DE415CD963E}" srcOrd="1" destOrd="0" presId="urn:microsoft.com/office/officeart/2005/8/layout/hList9"/>
    <dgm:cxn modelId="{EFCE3FCD-9F6E-4821-9B87-6CEF1B499030}" type="presParOf" srcId="{79BF2330-C592-4E21-9146-2AC1DF679BA7}" destId="{63EA8573-21F8-428E-B13D-ABC5602E20C9}" srcOrd="2" destOrd="0" presId="urn:microsoft.com/office/officeart/2005/8/layout/hList9"/>
    <dgm:cxn modelId="{C3C51C5C-99D8-4751-9983-9E777A8A88D0}" type="presParOf" srcId="{63EA8573-21F8-428E-B13D-ABC5602E20C9}" destId="{E369BE69-D644-43AC-A901-83CA20DCC500}" srcOrd="0" destOrd="0" presId="urn:microsoft.com/office/officeart/2005/8/layout/hList9"/>
    <dgm:cxn modelId="{0B5D5B64-618A-4830-B842-DCFB3F578675}" type="presParOf" srcId="{63EA8573-21F8-428E-B13D-ABC5602E20C9}" destId="{480A3834-27E2-4E24-92DE-57CD2B33591E}" srcOrd="1" destOrd="0" presId="urn:microsoft.com/office/officeart/2005/8/layout/hList9"/>
    <dgm:cxn modelId="{7D3476F4-545D-4E77-8985-72740320E34C}" type="presParOf" srcId="{AF540D4C-7B70-469D-8750-43A1014C6EAB}" destId="{1D506C0F-1869-4236-B8CF-7ECD84EFE103}" srcOrd="2" destOrd="0" presId="urn:microsoft.com/office/officeart/2005/8/layout/hList9"/>
    <dgm:cxn modelId="{6ACCC1DF-6B10-41DF-ABCB-20736C59D1B3}" type="presParOf" srcId="{AF540D4C-7B70-469D-8750-43A1014C6EAB}" destId="{F3C70A01-0EEC-4571-85C2-CAACE25C5F78}" srcOrd="3" destOrd="0" presId="urn:microsoft.com/office/officeart/2005/8/layout/hList9"/>
    <dgm:cxn modelId="{C4DE9204-4676-4655-8C2D-A6C45B6A6F99}" type="presParOf" srcId="{AF540D4C-7B70-469D-8750-43A1014C6EAB}" destId="{6F52440E-38DF-4BAF-B8E2-6F8F7733D053}" srcOrd="4" destOrd="0" presId="urn:microsoft.com/office/officeart/2005/8/layout/hList9"/>
    <dgm:cxn modelId="{CDBC51E4-969D-418E-A7EF-9790025E2951}" type="presParOf" srcId="{AF540D4C-7B70-469D-8750-43A1014C6EAB}" destId="{EF8E97D2-F517-44EC-8FA9-46CF8E5FF3C3}" srcOrd="5" destOrd="0" presId="urn:microsoft.com/office/officeart/2005/8/layout/hList9"/>
    <dgm:cxn modelId="{330F189D-3740-4816-BD49-8E5E434829E2}" type="presParOf" srcId="{AF540D4C-7B70-469D-8750-43A1014C6EAB}" destId="{162658C3-E518-4295-9058-5FAF61424554}" srcOrd="6" destOrd="0" presId="urn:microsoft.com/office/officeart/2005/8/layout/hList9"/>
    <dgm:cxn modelId="{CF1B7F37-163A-42F7-ADB4-F92B91861E8B}" type="presParOf" srcId="{162658C3-E518-4295-9058-5FAF61424554}" destId="{77979F6E-39E6-4D58-B759-E91BF47B9026}" srcOrd="0" destOrd="0" presId="urn:microsoft.com/office/officeart/2005/8/layout/hList9"/>
    <dgm:cxn modelId="{A99D8071-56A4-4EE0-BC9E-20B750CFDD6A}" type="presParOf" srcId="{162658C3-E518-4295-9058-5FAF61424554}" destId="{73DC729C-5F60-424F-8257-8CD5B302895E}" srcOrd="1" destOrd="0" presId="urn:microsoft.com/office/officeart/2005/8/layout/hList9"/>
    <dgm:cxn modelId="{516ADB48-8796-4C05-9F00-5617745FAE9E}" type="presParOf" srcId="{73DC729C-5F60-424F-8257-8CD5B302895E}" destId="{F9EE828B-6D02-4000-A569-9DDD1753F27B}" srcOrd="0" destOrd="0" presId="urn:microsoft.com/office/officeart/2005/8/layout/hList9"/>
    <dgm:cxn modelId="{54A791FE-DC9D-4478-AEDC-7135847CFAE7}" type="presParOf" srcId="{73DC729C-5F60-424F-8257-8CD5B302895E}" destId="{41D25A0B-1F62-4BBF-BDFA-7D71E6739450}" srcOrd="1" destOrd="0" presId="urn:microsoft.com/office/officeart/2005/8/layout/hList9"/>
    <dgm:cxn modelId="{DB1149DF-C762-48A2-8ADB-1D1C501DE702}" type="presParOf" srcId="{162658C3-E518-4295-9058-5FAF61424554}" destId="{178729D3-AC19-448A-8CB2-986BC0C98E34}" srcOrd="2" destOrd="0" presId="urn:microsoft.com/office/officeart/2005/8/layout/hList9"/>
    <dgm:cxn modelId="{A8D6B537-68B3-4674-850B-44AEDC3557F5}" type="presParOf" srcId="{178729D3-AC19-448A-8CB2-986BC0C98E34}" destId="{2A386587-B3B3-4FFB-8BFA-486822E6C80A}" srcOrd="0" destOrd="0" presId="urn:microsoft.com/office/officeart/2005/8/layout/hList9"/>
    <dgm:cxn modelId="{8C7452F6-8798-4415-9A4E-DE8498E0585C}" type="presParOf" srcId="{178729D3-AC19-448A-8CB2-986BC0C98E34}" destId="{3960CA86-10C6-43B2-99B6-87934E8B6023}" srcOrd="1" destOrd="0" presId="urn:microsoft.com/office/officeart/2005/8/layout/hList9"/>
    <dgm:cxn modelId="{1A4F2BD0-240E-4D9F-8D8D-55E867C9439C}" type="presParOf" srcId="{AF540D4C-7B70-469D-8750-43A1014C6EAB}" destId="{DF2896AC-15D7-4008-87C8-3934FB166EF6}" srcOrd="7" destOrd="0" presId="urn:microsoft.com/office/officeart/2005/8/layout/hList9"/>
    <dgm:cxn modelId="{0AB78F1E-8B79-4605-A655-750D857EBC96}" type="presParOf" srcId="{AF540D4C-7B70-469D-8750-43A1014C6EAB}" destId="{6C755EC7-E936-491F-A5DB-4B82614886D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55519D-2D54-45ED-BEC3-8D8C1D753A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3AD86A-8C17-49AD-A35A-0728C8040D6B}">
      <dgm:prSet phldrT="[文字]"/>
      <dgm:spPr/>
      <dgm:t>
        <a:bodyPr/>
        <a:lstStyle/>
        <a:p>
          <a:r>
            <a:rPr lang="en-US" altLang="zh-TW" dirty="0" smtClean="0"/>
            <a:t>107-2</a:t>
          </a:r>
          <a:r>
            <a:rPr lang="zh-TW" altLang="en-US" dirty="0" smtClean="0"/>
            <a:t> 學期</a:t>
          </a:r>
          <a:endParaRPr lang="zh-TW" altLang="en-US" dirty="0"/>
        </a:p>
      </dgm:t>
    </dgm:pt>
    <dgm:pt modelId="{A32B670A-3F75-44D7-8F33-3689E9E456C6}" type="par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F9BDDF23-4A00-49A1-88F9-F5ACEB9EB74D}" type="sib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1B482C16-5D73-48B2-8E6A-EEB1CDEC5278}">
      <dgm:prSet phldrT="[文字]"/>
      <dgm:spPr/>
      <dgm:t>
        <a:bodyPr/>
        <a:lstStyle/>
        <a:p>
          <a:r>
            <a:rPr lang="en-US" altLang="zh-TW" dirty="0" smtClean="0"/>
            <a:t>108-1</a:t>
          </a:r>
          <a:r>
            <a:rPr lang="zh-TW" altLang="en-US" dirty="0" smtClean="0"/>
            <a:t> 學期</a:t>
          </a:r>
          <a:endParaRPr lang="zh-TW" altLang="en-US" dirty="0"/>
        </a:p>
      </dgm:t>
    </dgm:pt>
    <dgm:pt modelId="{9009497C-75BB-4A37-B8BF-4BB9CFA4D6AE}" type="par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6596EAD5-4247-499C-8249-503A478F0674}" type="sib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2CCD48D9-B6B0-429B-96CE-DA3DCC00AE1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英美契約法</a:t>
          </a:r>
          <a:endParaRPr lang="zh-TW" altLang="en-US" dirty="0">
            <a:solidFill>
              <a:schemeClr val="tx1"/>
            </a:solidFill>
          </a:endParaRPr>
        </a:p>
      </dgm:t>
    </dgm:pt>
    <dgm:pt modelId="{5A7A68EB-7856-4436-AA10-CB93D84DC153}" type="par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8D47C8B6-873A-4476-91B7-2A09AAA7ED35}" type="sib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4F6B4581-E869-4502-A1A3-DA02463BC1BD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英美侵權行為法乙</a:t>
          </a:r>
          <a:endParaRPr lang="zh-TW" altLang="en-US" dirty="0">
            <a:solidFill>
              <a:schemeClr val="tx1"/>
            </a:solidFill>
          </a:endParaRPr>
        </a:p>
      </dgm:t>
    </dgm:pt>
    <dgm:pt modelId="{9DA1DF12-AEDE-4887-8627-52F1D8CEDE81}" type="par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9520AAD9-33E8-4A5C-895F-F5AEFC47622D}" type="sib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FC9C02D6-298C-40B7-893D-A589629B05B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英美法導論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8829643A-8C40-4163-BB58-CBD2C0034CF1}" type="parTrans" cxnId="{7D297FD5-AAA5-46D1-89FC-8C454FF1EC4A}">
      <dgm:prSet/>
      <dgm:spPr/>
      <dgm:t>
        <a:bodyPr/>
        <a:lstStyle/>
        <a:p>
          <a:endParaRPr lang="zh-TW" altLang="en-US"/>
        </a:p>
      </dgm:t>
    </dgm:pt>
    <dgm:pt modelId="{64BECF5D-F6BF-4CF2-8EB5-FE757A731685}" type="sibTrans" cxnId="{7D297FD5-AAA5-46D1-89FC-8C454FF1EC4A}">
      <dgm:prSet/>
      <dgm:spPr/>
      <dgm:t>
        <a:bodyPr/>
        <a:lstStyle/>
        <a:p>
          <a:endParaRPr lang="zh-TW" altLang="en-US"/>
        </a:p>
      </dgm:t>
    </dgm:pt>
    <dgm:pt modelId="{966D9B70-D44E-43AD-B924-AF610574B41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德國憲法導論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2F650A11-A0E5-4992-ABF2-A6E01BED6075}" type="parTrans" cxnId="{D1E5BBC0-EBFC-4703-99E6-04CD29C79AE5}">
      <dgm:prSet/>
      <dgm:spPr/>
      <dgm:t>
        <a:bodyPr/>
        <a:lstStyle/>
        <a:p>
          <a:endParaRPr lang="zh-TW" altLang="en-US"/>
        </a:p>
      </dgm:t>
    </dgm:pt>
    <dgm:pt modelId="{E8B52F61-1893-43B9-BCA8-13D6A3B034B8}" type="sibTrans" cxnId="{D1E5BBC0-EBFC-4703-99E6-04CD29C79AE5}">
      <dgm:prSet/>
      <dgm:spPr/>
      <dgm:t>
        <a:bodyPr/>
        <a:lstStyle/>
        <a:p>
          <a:endParaRPr lang="zh-TW" altLang="en-US"/>
        </a:p>
      </dgm:t>
    </dgm:pt>
    <dgm:pt modelId="{3E2B008E-1930-4C27-BEA2-2C8E9651671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美國勞動法</a:t>
          </a:r>
          <a:endParaRPr lang="zh-TW" altLang="en-US" dirty="0">
            <a:solidFill>
              <a:schemeClr val="tx1"/>
            </a:solidFill>
          </a:endParaRPr>
        </a:p>
      </dgm:t>
    </dgm:pt>
    <dgm:pt modelId="{C5E68665-C165-49A6-9BA4-197761FF8D96}" type="parTrans" cxnId="{95FF6BC1-3890-4C1A-B2CD-AD66FA541FFE}">
      <dgm:prSet/>
      <dgm:spPr/>
      <dgm:t>
        <a:bodyPr/>
        <a:lstStyle/>
        <a:p>
          <a:endParaRPr lang="zh-TW" altLang="en-US"/>
        </a:p>
      </dgm:t>
    </dgm:pt>
    <dgm:pt modelId="{94CA6F46-F9A2-4865-B68C-82A811F66C6A}" type="sibTrans" cxnId="{95FF6BC1-3890-4C1A-B2CD-AD66FA541FFE}">
      <dgm:prSet/>
      <dgm:spPr/>
      <dgm:t>
        <a:bodyPr/>
        <a:lstStyle/>
        <a:p>
          <a:endParaRPr lang="zh-TW" altLang="en-US"/>
        </a:p>
      </dgm:t>
    </dgm:pt>
    <dgm:pt modelId="{056DEEAB-8D15-4CA5-BEDE-0A187653E58F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比較憲法</a:t>
          </a:r>
          <a:endParaRPr lang="zh-TW" altLang="en-US" dirty="0">
            <a:solidFill>
              <a:schemeClr val="tx1"/>
            </a:solidFill>
          </a:endParaRPr>
        </a:p>
      </dgm:t>
    </dgm:pt>
    <dgm:pt modelId="{27343F42-807C-4DE4-A685-FCA76753345C}" type="parTrans" cxnId="{D53CF74C-13D4-451E-827D-D44C1B32DE18}">
      <dgm:prSet/>
      <dgm:spPr/>
      <dgm:t>
        <a:bodyPr/>
        <a:lstStyle/>
        <a:p>
          <a:endParaRPr lang="zh-TW" altLang="en-US"/>
        </a:p>
      </dgm:t>
    </dgm:pt>
    <dgm:pt modelId="{F5DBB8EC-52D7-4D0A-ACB6-A831D52BDC60}" type="sibTrans" cxnId="{D53CF74C-13D4-451E-827D-D44C1B32DE18}">
      <dgm:prSet/>
      <dgm:spPr/>
      <dgm:t>
        <a:bodyPr/>
        <a:lstStyle/>
        <a:p>
          <a:endParaRPr lang="zh-TW" altLang="en-US"/>
        </a:p>
      </dgm:t>
    </dgm:pt>
    <dgm:pt modelId="{E96056B8-DB05-4CBF-AA22-E364F333338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司法行為</a:t>
          </a:r>
          <a:endParaRPr lang="zh-TW" altLang="en-US" dirty="0">
            <a:solidFill>
              <a:schemeClr val="tx1"/>
            </a:solidFill>
          </a:endParaRPr>
        </a:p>
      </dgm:t>
    </dgm:pt>
    <dgm:pt modelId="{74C9E7FB-008F-4E99-AEA9-E273D4887BC5}" type="parTrans" cxnId="{AB5A0A11-826E-4327-97B4-1C73B742ECFA}">
      <dgm:prSet/>
      <dgm:spPr/>
      <dgm:t>
        <a:bodyPr/>
        <a:lstStyle/>
        <a:p>
          <a:endParaRPr lang="zh-TW" altLang="en-US"/>
        </a:p>
      </dgm:t>
    </dgm:pt>
    <dgm:pt modelId="{9599F9EE-5ADE-4C61-894D-17B940FD5F75}" type="sibTrans" cxnId="{AB5A0A11-826E-4327-97B4-1C73B742ECFA}">
      <dgm:prSet/>
      <dgm:spPr/>
      <dgm:t>
        <a:bodyPr/>
        <a:lstStyle/>
        <a:p>
          <a:endParaRPr lang="zh-TW" altLang="en-US"/>
        </a:p>
      </dgm:t>
    </dgm:pt>
    <dgm:pt modelId="{03D350F7-E130-4620-94D8-9C0C9C02C0C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智慧財產權的法律與商務</a:t>
          </a:r>
          <a:endParaRPr lang="zh-TW" altLang="en-US" dirty="0">
            <a:solidFill>
              <a:schemeClr val="tx1"/>
            </a:solidFill>
          </a:endParaRPr>
        </a:p>
      </dgm:t>
    </dgm:pt>
    <dgm:pt modelId="{F5284F5B-0312-4D13-92C2-D342A37024DD}" type="parTrans" cxnId="{CE3E902B-74EB-4E55-83F4-A6BFBE705438}">
      <dgm:prSet/>
      <dgm:spPr/>
      <dgm:t>
        <a:bodyPr/>
        <a:lstStyle/>
        <a:p>
          <a:endParaRPr lang="zh-TW" altLang="en-US"/>
        </a:p>
      </dgm:t>
    </dgm:pt>
    <dgm:pt modelId="{034F68AC-268A-40B6-9448-9C8C628B1262}" type="sibTrans" cxnId="{CE3E902B-74EB-4E55-83F4-A6BFBE705438}">
      <dgm:prSet/>
      <dgm:spPr/>
      <dgm:t>
        <a:bodyPr/>
        <a:lstStyle/>
        <a:p>
          <a:endParaRPr lang="zh-TW" altLang="en-US"/>
        </a:p>
      </dgm:t>
    </dgm:pt>
    <dgm:pt modelId="{B861CCB4-C284-43B0-AD64-5581711C744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WTO</a:t>
          </a:r>
          <a:r>
            <a:rPr lang="zh-TW" altLang="en-US" dirty="0" smtClean="0">
              <a:solidFill>
                <a:schemeClr val="tx1"/>
              </a:solidFill>
            </a:rPr>
            <a:t>法律與實務專題研究一、二</a:t>
          </a:r>
          <a:endParaRPr lang="zh-TW" altLang="en-US" dirty="0">
            <a:solidFill>
              <a:schemeClr val="tx1"/>
            </a:solidFill>
          </a:endParaRPr>
        </a:p>
      </dgm:t>
    </dgm:pt>
    <dgm:pt modelId="{FFC285C6-E6EA-4F4A-9B99-BF47EA03013B}" type="parTrans" cxnId="{8FFDF013-245E-4048-8D36-E0B0959EC014}">
      <dgm:prSet/>
      <dgm:spPr/>
      <dgm:t>
        <a:bodyPr/>
        <a:lstStyle/>
        <a:p>
          <a:endParaRPr lang="zh-TW" altLang="en-US"/>
        </a:p>
      </dgm:t>
    </dgm:pt>
    <dgm:pt modelId="{83339E7E-795C-4041-84AE-B01FF3BE2D54}" type="sibTrans" cxnId="{8FFDF013-245E-4048-8D36-E0B0959EC014}">
      <dgm:prSet/>
      <dgm:spPr/>
      <dgm:t>
        <a:bodyPr/>
        <a:lstStyle/>
        <a:p>
          <a:endParaRPr lang="zh-TW" altLang="en-US"/>
        </a:p>
      </dgm:t>
    </dgm:pt>
    <dgm:pt modelId="{A1431D72-6FF0-4189-BAB9-489FD2B6EE2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國際私法之三分法</a:t>
          </a:r>
          <a:endParaRPr lang="zh-TW" altLang="en-US" dirty="0">
            <a:solidFill>
              <a:schemeClr val="tx1"/>
            </a:solidFill>
          </a:endParaRPr>
        </a:p>
      </dgm:t>
    </dgm:pt>
    <dgm:pt modelId="{285B9B34-9494-4ABA-BBB8-A981213C84A6}" type="parTrans" cxnId="{6AD76992-9B74-4FEE-9C07-40A3AC067DD4}">
      <dgm:prSet/>
      <dgm:spPr/>
      <dgm:t>
        <a:bodyPr/>
        <a:lstStyle/>
        <a:p>
          <a:endParaRPr lang="zh-TW" altLang="en-US"/>
        </a:p>
      </dgm:t>
    </dgm:pt>
    <dgm:pt modelId="{5D75A72E-E030-4C5D-B554-8EEE77B5DAC8}" type="sibTrans" cxnId="{6AD76992-9B74-4FEE-9C07-40A3AC067DD4}">
      <dgm:prSet/>
      <dgm:spPr/>
      <dgm:t>
        <a:bodyPr/>
        <a:lstStyle/>
        <a:p>
          <a:endParaRPr lang="zh-TW" altLang="en-US"/>
        </a:p>
      </dgm:t>
    </dgm:pt>
    <dgm:pt modelId="{3731E15C-7142-4F47-A87A-BC25B442094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歐盟中私法與國際私法間之調和</a:t>
          </a:r>
          <a:endParaRPr lang="zh-TW" altLang="en-US" dirty="0">
            <a:solidFill>
              <a:schemeClr val="tx1"/>
            </a:solidFill>
          </a:endParaRPr>
        </a:p>
      </dgm:t>
    </dgm:pt>
    <dgm:pt modelId="{51C63EBB-0F90-4154-A9ED-35380FE0693A}" type="parTrans" cxnId="{5202C97E-C2E2-4F42-A9A6-FD8F6442C80B}">
      <dgm:prSet/>
      <dgm:spPr/>
      <dgm:t>
        <a:bodyPr/>
        <a:lstStyle/>
        <a:p>
          <a:endParaRPr lang="zh-TW" altLang="en-US"/>
        </a:p>
      </dgm:t>
    </dgm:pt>
    <dgm:pt modelId="{CAEBD11E-D109-4576-9E0B-E578DBE6AFC2}" type="sibTrans" cxnId="{5202C97E-C2E2-4F42-A9A6-FD8F6442C80B}">
      <dgm:prSet/>
      <dgm:spPr/>
      <dgm:t>
        <a:bodyPr/>
        <a:lstStyle/>
        <a:p>
          <a:endParaRPr lang="zh-TW" altLang="en-US"/>
        </a:p>
      </dgm:t>
    </dgm:pt>
    <dgm:pt modelId="{27860884-BFF3-498C-B22F-5C669B2DE5D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比較民事訴訟程序：美國與拉丁美洲</a:t>
          </a:r>
          <a:endParaRPr lang="zh-TW" altLang="en-US" dirty="0">
            <a:solidFill>
              <a:schemeClr val="tx1"/>
            </a:solidFill>
          </a:endParaRPr>
        </a:p>
      </dgm:t>
    </dgm:pt>
    <dgm:pt modelId="{BB308ECD-EBC2-4AB5-9A86-0A53B4F80065}" type="parTrans" cxnId="{B9D8A6CB-3A87-4947-A256-A88C81B96A20}">
      <dgm:prSet/>
      <dgm:spPr/>
      <dgm:t>
        <a:bodyPr/>
        <a:lstStyle/>
        <a:p>
          <a:endParaRPr lang="zh-TW" altLang="en-US"/>
        </a:p>
      </dgm:t>
    </dgm:pt>
    <dgm:pt modelId="{ECFDFDDA-31B3-4D2D-85B1-0648AEF3CB58}" type="sibTrans" cxnId="{B9D8A6CB-3A87-4947-A256-A88C81B96A20}">
      <dgm:prSet/>
      <dgm:spPr/>
      <dgm:t>
        <a:bodyPr/>
        <a:lstStyle/>
        <a:p>
          <a:endParaRPr lang="zh-TW" altLang="en-US"/>
        </a:p>
      </dgm:t>
    </dgm:pt>
    <dgm:pt modelId="{62EFF2CC-830C-4AE5-90FE-EED36785CBBF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歐盟法觀點下的歐盟與亞洲貿易關係</a:t>
          </a:r>
          <a:endParaRPr lang="zh-TW" altLang="en-US" dirty="0">
            <a:solidFill>
              <a:schemeClr val="tx1"/>
            </a:solidFill>
          </a:endParaRPr>
        </a:p>
      </dgm:t>
    </dgm:pt>
    <dgm:pt modelId="{28877E0C-4814-40F9-A369-E72866044EB1}" type="parTrans" cxnId="{C32384FC-B361-47C8-8110-10293728313E}">
      <dgm:prSet/>
      <dgm:spPr/>
      <dgm:t>
        <a:bodyPr/>
        <a:lstStyle/>
        <a:p>
          <a:endParaRPr lang="zh-TW" altLang="en-US"/>
        </a:p>
      </dgm:t>
    </dgm:pt>
    <dgm:pt modelId="{FBE903FE-AA7C-426B-BED4-065649986D48}" type="sibTrans" cxnId="{C32384FC-B361-47C8-8110-10293728313E}">
      <dgm:prSet/>
      <dgm:spPr/>
      <dgm:t>
        <a:bodyPr/>
        <a:lstStyle/>
        <a:p>
          <a:endParaRPr lang="zh-TW" altLang="en-US"/>
        </a:p>
      </dgm:t>
    </dgm:pt>
    <dgm:pt modelId="{D4EB68E8-924B-4F36-A9B9-1D68757BEAB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歐洲法導論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A5523E41-DF79-4257-BE72-41EBD358C183}" type="parTrans" cxnId="{649FE804-76F0-4458-AAA0-62D6B3E7827A}">
      <dgm:prSet/>
      <dgm:spPr/>
      <dgm:t>
        <a:bodyPr/>
        <a:lstStyle/>
        <a:p>
          <a:endParaRPr lang="zh-TW" altLang="en-US"/>
        </a:p>
      </dgm:t>
    </dgm:pt>
    <dgm:pt modelId="{2177CB15-6161-4E9D-96ED-0FDBA17D5B06}" type="sibTrans" cxnId="{649FE804-76F0-4458-AAA0-62D6B3E7827A}">
      <dgm:prSet/>
      <dgm:spPr/>
      <dgm:t>
        <a:bodyPr/>
        <a:lstStyle/>
        <a:p>
          <a:endParaRPr lang="zh-TW" altLang="en-US"/>
        </a:p>
      </dgm:t>
    </dgm:pt>
    <dgm:pt modelId="{BE6C3C4F-1DD2-4C10-8875-51912A29600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英國及歐洲公司法</a:t>
          </a:r>
          <a:endParaRPr lang="zh-TW" altLang="en-US" dirty="0">
            <a:solidFill>
              <a:schemeClr val="tx1"/>
            </a:solidFill>
          </a:endParaRPr>
        </a:p>
      </dgm:t>
    </dgm:pt>
    <dgm:pt modelId="{7450FE34-578D-4AA8-9BB8-7F40ABE82CDD}" type="parTrans" cxnId="{FDA82824-3858-45F7-AEB5-D7D9C6819321}">
      <dgm:prSet/>
      <dgm:spPr/>
      <dgm:t>
        <a:bodyPr/>
        <a:lstStyle/>
        <a:p>
          <a:endParaRPr lang="zh-TW" altLang="en-US"/>
        </a:p>
      </dgm:t>
    </dgm:pt>
    <dgm:pt modelId="{0901AB4A-B942-4A2A-B85E-CFF6F9EC24B5}" type="sibTrans" cxnId="{FDA82824-3858-45F7-AEB5-D7D9C6819321}">
      <dgm:prSet/>
      <dgm:spPr/>
      <dgm:t>
        <a:bodyPr/>
        <a:lstStyle/>
        <a:p>
          <a:endParaRPr lang="zh-TW" altLang="en-US"/>
        </a:p>
      </dgm:t>
    </dgm:pt>
    <dgm:pt modelId="{87ED2FAD-7E11-4768-A95A-96B4A4F0B1B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國際投資法與投資仲裁專題討論一、二</a:t>
          </a:r>
          <a:endParaRPr lang="zh-TW" altLang="en-US" dirty="0">
            <a:solidFill>
              <a:schemeClr val="tx1"/>
            </a:solidFill>
          </a:endParaRPr>
        </a:p>
      </dgm:t>
    </dgm:pt>
    <dgm:pt modelId="{77B5C8AB-6850-4DB2-A86F-2ECA50BB2CAB}" type="parTrans" cxnId="{37139641-A9F4-4376-A066-796860E04FA3}">
      <dgm:prSet/>
      <dgm:spPr/>
      <dgm:t>
        <a:bodyPr/>
        <a:lstStyle/>
        <a:p>
          <a:endParaRPr lang="zh-TW" altLang="en-US"/>
        </a:p>
      </dgm:t>
    </dgm:pt>
    <dgm:pt modelId="{5EE00450-DE8F-4F21-A743-735D6649086A}" type="sibTrans" cxnId="{37139641-A9F4-4376-A066-796860E04FA3}">
      <dgm:prSet/>
      <dgm:spPr/>
      <dgm:t>
        <a:bodyPr/>
        <a:lstStyle/>
        <a:p>
          <a:endParaRPr lang="zh-TW" altLang="en-US"/>
        </a:p>
      </dgm:t>
    </dgm:pt>
    <dgm:pt modelId="{1A8F77EC-F6D9-46DF-970B-7BC512C8EF3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轉型中的金融市場結構</a:t>
          </a:r>
          <a:endParaRPr lang="zh-TW" altLang="en-US" dirty="0">
            <a:solidFill>
              <a:schemeClr val="tx1"/>
            </a:solidFill>
          </a:endParaRPr>
        </a:p>
      </dgm:t>
    </dgm:pt>
    <dgm:pt modelId="{1A3C1AE9-8C2B-4280-9E9C-B2E6E2D92099}" type="parTrans" cxnId="{D1F417AA-EC2F-4BBB-8B51-EBF7BF108D66}">
      <dgm:prSet/>
      <dgm:spPr/>
      <dgm:t>
        <a:bodyPr/>
        <a:lstStyle/>
        <a:p>
          <a:endParaRPr lang="zh-TW" altLang="en-US"/>
        </a:p>
      </dgm:t>
    </dgm:pt>
    <dgm:pt modelId="{93592912-0C07-4D34-A1D8-BA031B76F533}" type="sibTrans" cxnId="{D1F417AA-EC2F-4BBB-8B51-EBF7BF108D66}">
      <dgm:prSet/>
      <dgm:spPr/>
      <dgm:t>
        <a:bodyPr/>
        <a:lstStyle/>
        <a:p>
          <a:endParaRPr lang="zh-TW" altLang="en-US"/>
        </a:p>
      </dgm:t>
    </dgm:pt>
    <dgm:pt modelId="{962B3B03-D609-45C6-BA4D-313D0E5ACD8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破產法</a:t>
          </a:r>
          <a:endParaRPr lang="zh-TW" altLang="en-US" dirty="0">
            <a:solidFill>
              <a:schemeClr val="tx1"/>
            </a:solidFill>
          </a:endParaRPr>
        </a:p>
      </dgm:t>
    </dgm:pt>
    <dgm:pt modelId="{060D1AB1-5561-4F13-81CF-916D57B281BF}" type="parTrans" cxnId="{565F9C06-61F6-4F1E-89A9-2B996CA50177}">
      <dgm:prSet/>
      <dgm:spPr/>
      <dgm:t>
        <a:bodyPr/>
        <a:lstStyle/>
        <a:p>
          <a:endParaRPr lang="zh-TW" altLang="en-US"/>
        </a:p>
      </dgm:t>
    </dgm:pt>
    <dgm:pt modelId="{E4E55196-9973-4A93-A765-4498BB265DA1}" type="sibTrans" cxnId="{565F9C06-61F6-4F1E-89A9-2B996CA50177}">
      <dgm:prSet/>
      <dgm:spPr/>
      <dgm:t>
        <a:bodyPr/>
        <a:lstStyle/>
        <a:p>
          <a:endParaRPr lang="zh-TW" altLang="en-US"/>
        </a:p>
      </dgm:t>
    </dgm:pt>
    <dgm:pt modelId="{16373AE5-9FC6-4457-AE31-1F28482F7B5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臺灣商法導論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0357B315-863A-4296-8E65-D9405DA73004}" type="parTrans" cxnId="{E72B1AE9-2012-4B9D-BE06-FD5C42DF75A3}">
      <dgm:prSet/>
      <dgm:spPr/>
      <dgm:t>
        <a:bodyPr/>
        <a:lstStyle/>
        <a:p>
          <a:endParaRPr lang="zh-TW" altLang="en-US"/>
        </a:p>
      </dgm:t>
    </dgm:pt>
    <dgm:pt modelId="{3BE60003-2A33-4CAE-9CAC-DB4ECB0F80E2}" type="sibTrans" cxnId="{E72B1AE9-2012-4B9D-BE06-FD5C42DF75A3}">
      <dgm:prSet/>
      <dgm:spPr/>
      <dgm:t>
        <a:bodyPr/>
        <a:lstStyle/>
        <a:p>
          <a:endParaRPr lang="zh-TW" altLang="en-US"/>
        </a:p>
      </dgm:t>
    </dgm:pt>
    <dgm:pt modelId="{750AD06D-0CBE-4D2F-9F32-44D72D22BD3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法律經濟分析</a:t>
          </a:r>
          <a:endParaRPr lang="zh-TW" altLang="en-US" dirty="0">
            <a:solidFill>
              <a:schemeClr val="tx1"/>
            </a:solidFill>
          </a:endParaRPr>
        </a:p>
      </dgm:t>
    </dgm:pt>
    <dgm:pt modelId="{11084586-35CF-440A-8A75-EDB571DBAF91}" type="parTrans" cxnId="{8D68C71D-5FB0-437C-A49D-AFAF239CE327}">
      <dgm:prSet/>
      <dgm:spPr/>
      <dgm:t>
        <a:bodyPr/>
        <a:lstStyle/>
        <a:p>
          <a:endParaRPr lang="zh-TW" altLang="en-US"/>
        </a:p>
      </dgm:t>
    </dgm:pt>
    <dgm:pt modelId="{7F3E0B1C-163D-410E-ABFB-B49B36A8BCC6}" type="sibTrans" cxnId="{8D68C71D-5FB0-437C-A49D-AFAF239CE327}">
      <dgm:prSet/>
      <dgm:spPr/>
      <dgm:t>
        <a:bodyPr/>
        <a:lstStyle/>
        <a:p>
          <a:endParaRPr lang="zh-TW" altLang="en-US"/>
        </a:p>
      </dgm:t>
    </dgm:pt>
    <dgm:pt modelId="{781413E3-0ABD-46FA-8792-A42A686A82CF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德國民法舉證責任之基礎</a:t>
          </a:r>
          <a:endParaRPr lang="zh-TW" altLang="en-US" dirty="0">
            <a:solidFill>
              <a:schemeClr val="tx1"/>
            </a:solidFill>
          </a:endParaRPr>
        </a:p>
      </dgm:t>
    </dgm:pt>
    <dgm:pt modelId="{BE0BE474-DEAF-4377-90CD-FE6425CF4344}" type="parTrans" cxnId="{4793506E-AE30-43F8-9902-DF9B5FF3F9A6}">
      <dgm:prSet/>
      <dgm:spPr/>
      <dgm:t>
        <a:bodyPr/>
        <a:lstStyle/>
        <a:p>
          <a:endParaRPr lang="zh-TW" altLang="en-US"/>
        </a:p>
      </dgm:t>
    </dgm:pt>
    <dgm:pt modelId="{7BBDEA29-3403-48D7-B18D-33AD2B6C917F}" type="sibTrans" cxnId="{4793506E-AE30-43F8-9902-DF9B5FF3F9A6}">
      <dgm:prSet/>
      <dgm:spPr/>
      <dgm:t>
        <a:bodyPr/>
        <a:lstStyle/>
        <a:p>
          <a:endParaRPr lang="zh-TW" altLang="en-US"/>
        </a:p>
      </dgm:t>
    </dgm:pt>
    <dgm:pt modelId="{DD1B82B0-9E6C-41DE-A4C6-0E806B7DCD7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美國產品責任法</a:t>
          </a:r>
          <a:endParaRPr lang="zh-TW" altLang="en-US" dirty="0">
            <a:solidFill>
              <a:schemeClr val="tx1"/>
            </a:solidFill>
          </a:endParaRPr>
        </a:p>
      </dgm:t>
    </dgm:pt>
    <dgm:pt modelId="{41D96D0C-1D71-4444-A9A0-4FED66178A22}" type="parTrans" cxnId="{A45F5A9C-6398-46D8-A81F-5DAEF19D62C4}">
      <dgm:prSet/>
      <dgm:spPr/>
      <dgm:t>
        <a:bodyPr/>
        <a:lstStyle/>
        <a:p>
          <a:endParaRPr lang="zh-TW" altLang="en-US"/>
        </a:p>
      </dgm:t>
    </dgm:pt>
    <dgm:pt modelId="{4BF18701-5D37-4AA3-8568-F76A863F5965}" type="sibTrans" cxnId="{A45F5A9C-6398-46D8-A81F-5DAEF19D62C4}">
      <dgm:prSet/>
      <dgm:spPr/>
      <dgm:t>
        <a:bodyPr/>
        <a:lstStyle/>
        <a:p>
          <a:endParaRPr lang="zh-TW" altLang="en-US"/>
        </a:p>
      </dgm:t>
    </dgm:pt>
    <dgm:pt modelId="{B3B8A77A-10FC-4C87-A477-55C7AF6D45F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從法律、社會觀點談人工智慧</a:t>
          </a:r>
          <a:endParaRPr lang="zh-TW" altLang="en-US" dirty="0">
            <a:solidFill>
              <a:schemeClr val="tx1"/>
            </a:solidFill>
          </a:endParaRPr>
        </a:p>
      </dgm:t>
    </dgm:pt>
    <dgm:pt modelId="{D61E1B34-2EB8-49F7-ACC5-C98EF0BAD8A6}" type="parTrans" cxnId="{A330D288-890C-43D7-B046-9DC0B41062C1}">
      <dgm:prSet/>
      <dgm:spPr/>
      <dgm:t>
        <a:bodyPr/>
        <a:lstStyle/>
        <a:p>
          <a:endParaRPr lang="zh-TW" altLang="en-US"/>
        </a:p>
      </dgm:t>
    </dgm:pt>
    <dgm:pt modelId="{4F8ABAB0-477C-4DC2-ADAE-333C5E00F807}" type="sibTrans" cxnId="{A330D288-890C-43D7-B046-9DC0B41062C1}">
      <dgm:prSet/>
      <dgm:spPr/>
      <dgm:t>
        <a:bodyPr/>
        <a:lstStyle/>
        <a:p>
          <a:endParaRPr lang="zh-TW" altLang="en-US"/>
        </a:p>
      </dgm:t>
    </dgm:pt>
    <dgm:pt modelId="{7562E5B8-19E4-4B38-8F2B-B705BCFBF88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英國契約法</a:t>
          </a:r>
          <a:endParaRPr lang="zh-TW" altLang="en-US" dirty="0">
            <a:solidFill>
              <a:schemeClr val="tx1"/>
            </a:solidFill>
          </a:endParaRPr>
        </a:p>
      </dgm:t>
    </dgm:pt>
    <dgm:pt modelId="{A0139426-C79B-4F52-9DFD-7A1BB1C7F2A5}" type="parTrans" cxnId="{4D6E4B4C-0616-46D7-BDFC-451EBE399B78}">
      <dgm:prSet/>
      <dgm:spPr/>
      <dgm:t>
        <a:bodyPr/>
        <a:lstStyle/>
        <a:p>
          <a:endParaRPr lang="zh-TW" altLang="en-US"/>
        </a:p>
      </dgm:t>
    </dgm:pt>
    <dgm:pt modelId="{D82F9419-B299-4C96-B2DE-DE315CEFD0CF}" type="sibTrans" cxnId="{4D6E4B4C-0616-46D7-BDFC-451EBE399B78}">
      <dgm:prSet/>
      <dgm:spPr/>
      <dgm:t>
        <a:bodyPr/>
        <a:lstStyle/>
        <a:p>
          <a:endParaRPr lang="zh-TW" altLang="en-US"/>
        </a:p>
      </dgm:t>
    </dgm:pt>
    <dgm:pt modelId="{D08D117E-FD06-403D-AABA-B4C87DB7CA4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比較仲裁法</a:t>
          </a:r>
          <a:endParaRPr lang="zh-TW" altLang="en-US" dirty="0">
            <a:solidFill>
              <a:schemeClr val="tx1"/>
            </a:solidFill>
          </a:endParaRPr>
        </a:p>
      </dgm:t>
    </dgm:pt>
    <dgm:pt modelId="{579CDE2B-A8C9-461F-8B38-48A50F6B1BDC}" type="parTrans" cxnId="{F2711997-640D-4B52-BA68-18DB341853FB}">
      <dgm:prSet/>
      <dgm:spPr/>
      <dgm:t>
        <a:bodyPr/>
        <a:lstStyle/>
        <a:p>
          <a:endParaRPr lang="zh-TW" altLang="en-US"/>
        </a:p>
      </dgm:t>
    </dgm:pt>
    <dgm:pt modelId="{BE74D220-D851-4A26-B36D-B7DF90F07BAF}" type="sibTrans" cxnId="{F2711997-640D-4B52-BA68-18DB341853FB}">
      <dgm:prSet/>
      <dgm:spPr/>
      <dgm:t>
        <a:bodyPr/>
        <a:lstStyle/>
        <a:p>
          <a:endParaRPr lang="zh-TW" altLang="en-US"/>
        </a:p>
      </dgm:t>
    </dgm:pt>
    <dgm:pt modelId="{DB145731-AFE4-4D30-970C-05F5EA08908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國際商業仲裁概論</a:t>
          </a:r>
          <a:endParaRPr lang="zh-TW" altLang="en-US" dirty="0">
            <a:solidFill>
              <a:schemeClr val="tx1"/>
            </a:solidFill>
          </a:endParaRPr>
        </a:p>
      </dgm:t>
    </dgm:pt>
    <dgm:pt modelId="{6343C443-BC87-4C25-BD29-F95AE7E58A2F}" type="parTrans" cxnId="{606E7982-4AE0-4C87-BA87-17E21C4B0E1C}">
      <dgm:prSet/>
      <dgm:spPr/>
      <dgm:t>
        <a:bodyPr/>
        <a:lstStyle/>
        <a:p>
          <a:endParaRPr lang="zh-TW" altLang="en-US"/>
        </a:p>
      </dgm:t>
    </dgm:pt>
    <dgm:pt modelId="{BE449742-E61F-4FEA-9CED-06A1F530E266}" type="sibTrans" cxnId="{606E7982-4AE0-4C87-BA87-17E21C4B0E1C}">
      <dgm:prSet/>
      <dgm:spPr/>
      <dgm:t>
        <a:bodyPr/>
        <a:lstStyle/>
        <a:p>
          <a:endParaRPr lang="zh-TW" altLang="en-US"/>
        </a:p>
      </dgm:t>
    </dgm:pt>
    <dgm:pt modelId="{AC035D36-656E-4D0C-971A-192EF862EE6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普通法之信託概論</a:t>
          </a:r>
          <a:endParaRPr lang="zh-TW" altLang="en-US" dirty="0">
            <a:solidFill>
              <a:schemeClr val="tx1"/>
            </a:solidFill>
          </a:endParaRPr>
        </a:p>
      </dgm:t>
    </dgm:pt>
    <dgm:pt modelId="{5448A8B3-61C2-46F2-A371-B461F3FF490D}" type="parTrans" cxnId="{EEC33C74-A8E6-42ED-B008-8E194A834108}">
      <dgm:prSet/>
      <dgm:spPr/>
      <dgm:t>
        <a:bodyPr/>
        <a:lstStyle/>
        <a:p>
          <a:endParaRPr lang="zh-TW" altLang="en-US"/>
        </a:p>
      </dgm:t>
    </dgm:pt>
    <dgm:pt modelId="{E26C870E-920B-406A-B494-DBC607C7B5FC}" type="sibTrans" cxnId="{EEC33C74-A8E6-42ED-B008-8E194A834108}">
      <dgm:prSet/>
      <dgm:spPr/>
      <dgm:t>
        <a:bodyPr/>
        <a:lstStyle/>
        <a:p>
          <a:endParaRPr lang="zh-TW" altLang="en-US"/>
        </a:p>
      </dgm:t>
    </dgm:pt>
    <dgm:pt modelId="{55D033D9-6DEB-4462-9479-1BC9CFB5E10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比較法觀點看法律、政策與公共衛生</a:t>
          </a:r>
          <a:endParaRPr lang="zh-TW" altLang="en-US" dirty="0">
            <a:solidFill>
              <a:schemeClr val="tx1"/>
            </a:solidFill>
          </a:endParaRPr>
        </a:p>
      </dgm:t>
    </dgm:pt>
    <dgm:pt modelId="{4234EC29-D2F6-44D7-B1A3-733361D766C4}" type="parTrans" cxnId="{B8454860-7E10-4A00-9FF3-39539D615222}">
      <dgm:prSet/>
      <dgm:spPr/>
      <dgm:t>
        <a:bodyPr/>
        <a:lstStyle/>
        <a:p>
          <a:endParaRPr lang="zh-TW" altLang="en-US"/>
        </a:p>
      </dgm:t>
    </dgm:pt>
    <dgm:pt modelId="{D0154244-165C-4D2A-9B5C-EE93EF7E85DB}" type="sibTrans" cxnId="{B8454860-7E10-4A00-9FF3-39539D615222}">
      <dgm:prSet/>
      <dgm:spPr/>
      <dgm:t>
        <a:bodyPr/>
        <a:lstStyle/>
        <a:p>
          <a:endParaRPr lang="zh-TW" altLang="en-US"/>
        </a:p>
      </dgm:t>
    </dgm:pt>
    <dgm:pt modelId="{9D4AA449-D3FB-4E38-AF51-ADE2B55D354A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WTO</a:t>
          </a:r>
          <a:r>
            <a:rPr lang="zh-TW" altLang="en-US" dirty="0" smtClean="0">
              <a:solidFill>
                <a:schemeClr val="tx1"/>
              </a:solidFill>
            </a:rPr>
            <a:t>法</a:t>
          </a:r>
          <a:endParaRPr lang="zh-TW" altLang="en-US" dirty="0">
            <a:solidFill>
              <a:schemeClr val="tx1"/>
            </a:solidFill>
          </a:endParaRPr>
        </a:p>
      </dgm:t>
    </dgm:pt>
    <dgm:pt modelId="{77F28A81-87E6-408F-BFA5-05D3FA2487AF}" type="parTrans" cxnId="{BD504173-27A9-4BFC-9A9B-EA5BAD773A1D}">
      <dgm:prSet/>
      <dgm:spPr/>
      <dgm:t>
        <a:bodyPr/>
        <a:lstStyle/>
        <a:p>
          <a:endParaRPr lang="zh-TW" altLang="en-US"/>
        </a:p>
      </dgm:t>
    </dgm:pt>
    <dgm:pt modelId="{DFB5F2B6-EA9D-472D-A774-7A8F0CB79868}" type="sibTrans" cxnId="{BD504173-27A9-4BFC-9A9B-EA5BAD773A1D}">
      <dgm:prSet/>
      <dgm:spPr/>
      <dgm:t>
        <a:bodyPr/>
        <a:lstStyle/>
        <a:p>
          <a:endParaRPr lang="zh-TW" altLang="en-US"/>
        </a:p>
      </dgm:t>
    </dgm:pt>
    <dgm:pt modelId="{581469D0-027B-44F0-A92E-D37578997D5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國際投資法與投資仲裁專題討論一、二</a:t>
          </a:r>
          <a:endParaRPr lang="zh-TW" altLang="en-US" dirty="0">
            <a:solidFill>
              <a:schemeClr val="tx1"/>
            </a:solidFill>
          </a:endParaRPr>
        </a:p>
      </dgm:t>
    </dgm:pt>
    <dgm:pt modelId="{F5DFC0BC-98F6-4CEF-80D8-C4CACEAE67BF}" type="parTrans" cxnId="{1D1F8042-C933-4486-82DA-1AD5DEA4734F}">
      <dgm:prSet/>
      <dgm:spPr/>
      <dgm:t>
        <a:bodyPr/>
        <a:lstStyle/>
        <a:p>
          <a:endParaRPr lang="zh-TW" altLang="en-US"/>
        </a:p>
      </dgm:t>
    </dgm:pt>
    <dgm:pt modelId="{52920CC7-C961-455A-BDC6-DAAAF2E8F46F}" type="sibTrans" cxnId="{1D1F8042-C933-4486-82DA-1AD5DEA4734F}">
      <dgm:prSet/>
      <dgm:spPr/>
      <dgm:t>
        <a:bodyPr/>
        <a:lstStyle/>
        <a:p>
          <a:endParaRPr lang="zh-TW" altLang="en-US"/>
        </a:p>
      </dgm:t>
    </dgm:pt>
    <dgm:pt modelId="{071074A6-E0D1-4A2B-A90F-5F449E813A8B}" type="pres">
      <dgm:prSet presAssocID="{DD55519D-2D54-45ED-BEC3-8D8C1D753A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BD4F96-F5B4-4AE7-9FF6-1494E47F5641}" type="pres">
      <dgm:prSet presAssocID="{0E3AD86A-8C17-49AD-A35A-0728C8040D6B}" presName="composite" presStyleCnt="0"/>
      <dgm:spPr/>
    </dgm:pt>
    <dgm:pt modelId="{E9EE15CE-8234-4184-91CF-D8AE12D0E070}" type="pres">
      <dgm:prSet presAssocID="{0E3AD86A-8C17-49AD-A35A-0728C8040D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C2D5D3-70E6-4987-99C7-E6A05C554F99}" type="pres">
      <dgm:prSet presAssocID="{0E3AD86A-8C17-49AD-A35A-0728C8040D6B}" presName="desTx" presStyleLbl="alignAccFollowNode1" presStyleIdx="0" presStyleCnt="2" custLinFactNeighborX="-26928" custLinFactNeighborY="-8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1B161-B960-44AC-82E6-F7BF4F8ED62B}" type="pres">
      <dgm:prSet presAssocID="{F9BDDF23-4A00-49A1-88F9-F5ACEB9EB74D}" presName="space" presStyleCnt="0"/>
      <dgm:spPr/>
    </dgm:pt>
    <dgm:pt modelId="{8778DE40-052B-450C-9A3C-13C883CE7D1D}" type="pres">
      <dgm:prSet presAssocID="{1B482C16-5D73-48B2-8E6A-EEB1CDEC5278}" presName="composite" presStyleCnt="0"/>
      <dgm:spPr/>
    </dgm:pt>
    <dgm:pt modelId="{E930CFAA-2CA6-40AE-B733-7F6E4CCFC897}" type="pres">
      <dgm:prSet presAssocID="{1B482C16-5D73-48B2-8E6A-EEB1CDEC52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B07AF0-2216-4264-BAE1-56D4CB02667D}" type="pres">
      <dgm:prSet presAssocID="{1B482C16-5D73-48B2-8E6A-EEB1CDEC527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FF6BC1-3890-4C1A-B2CD-AD66FA541FFE}" srcId="{0E3AD86A-8C17-49AD-A35A-0728C8040D6B}" destId="{3E2B008E-1930-4C27-BEA2-2C8E96516715}" srcOrd="3" destOrd="0" parTransId="{C5E68665-C165-49A6-9BA4-197761FF8D96}" sibTransId="{94CA6F46-F9A2-4865-B68C-82A811F66C6A}"/>
    <dgm:cxn modelId="{10011409-3924-4EB9-8E6E-6700EF23AA1C}" type="presOf" srcId="{781413E3-0ABD-46FA-8792-A42A686A82CF}" destId="{7FB07AF0-2216-4264-BAE1-56D4CB02667D}" srcOrd="0" destOrd="5" presId="urn:microsoft.com/office/officeart/2005/8/layout/hList1"/>
    <dgm:cxn modelId="{D267C3DC-3FF3-44A7-9CF0-9829BB320869}" srcId="{1B482C16-5D73-48B2-8E6A-EEB1CDEC5278}" destId="{4F6B4581-E869-4502-A1A3-DA02463BC1BD}" srcOrd="0" destOrd="0" parTransId="{9DA1DF12-AEDE-4887-8627-52F1D8CEDE81}" sibTransId="{9520AAD9-33E8-4A5C-895F-F5AEFC47622D}"/>
    <dgm:cxn modelId="{0B405643-CFAA-4072-8176-9B5E082A7E91}" type="presOf" srcId="{1B482C16-5D73-48B2-8E6A-EEB1CDEC5278}" destId="{E930CFAA-2CA6-40AE-B733-7F6E4CCFC897}" srcOrd="0" destOrd="0" presId="urn:microsoft.com/office/officeart/2005/8/layout/hList1"/>
    <dgm:cxn modelId="{0E16A3A9-0DE4-4F01-AECF-B79CDB7F7FD9}" type="presOf" srcId="{B3B8A77A-10FC-4C87-A477-55C7AF6D45F6}" destId="{7FB07AF0-2216-4264-BAE1-56D4CB02667D}" srcOrd="0" destOrd="7" presId="urn:microsoft.com/office/officeart/2005/8/layout/hList1"/>
    <dgm:cxn modelId="{66F8A1FC-E500-4AB5-A8FB-7AE232A806AA}" type="presOf" srcId="{0E3AD86A-8C17-49AD-A35A-0728C8040D6B}" destId="{E9EE15CE-8234-4184-91CF-D8AE12D0E070}" srcOrd="0" destOrd="0" presId="urn:microsoft.com/office/officeart/2005/8/layout/hList1"/>
    <dgm:cxn modelId="{A330D288-890C-43D7-B046-9DC0B41062C1}" srcId="{1B482C16-5D73-48B2-8E6A-EEB1CDEC5278}" destId="{B3B8A77A-10FC-4C87-A477-55C7AF6D45F6}" srcOrd="7" destOrd="0" parTransId="{D61E1B34-2EB8-49F7-ACC5-C98EF0BAD8A6}" sibTransId="{4F8ABAB0-477C-4DC2-ADAE-333C5E00F807}"/>
    <dgm:cxn modelId="{EE95D0E4-57B4-4775-8A83-D363B828E1D1}" type="presOf" srcId="{03D350F7-E130-4620-94D8-9C0C9C02C0CB}" destId="{96C2D5D3-70E6-4987-99C7-E6A05C554F99}" srcOrd="0" destOrd="6" presId="urn:microsoft.com/office/officeart/2005/8/layout/hList1"/>
    <dgm:cxn modelId="{4793506E-AE30-43F8-9902-DF9B5FF3F9A6}" srcId="{1B482C16-5D73-48B2-8E6A-EEB1CDEC5278}" destId="{781413E3-0ABD-46FA-8792-A42A686A82CF}" srcOrd="5" destOrd="0" parTransId="{BE0BE474-DEAF-4377-90CD-FE6425CF4344}" sibTransId="{7BBDEA29-3403-48D7-B18D-33AD2B6C917F}"/>
    <dgm:cxn modelId="{3509CB84-A382-4BAD-BF7B-8E07ECC536CF}" type="presOf" srcId="{AC035D36-656E-4D0C-971A-192EF862EE67}" destId="{7FB07AF0-2216-4264-BAE1-56D4CB02667D}" srcOrd="0" destOrd="11" presId="urn:microsoft.com/office/officeart/2005/8/layout/hList1"/>
    <dgm:cxn modelId="{B9D8A6CB-3A87-4947-A256-A88C81B96A20}" srcId="{0E3AD86A-8C17-49AD-A35A-0728C8040D6B}" destId="{27860884-BFF3-498C-B22F-5C669B2DE5D8}" srcOrd="10" destOrd="0" parTransId="{BB308ECD-EBC2-4AB5-9A86-0A53B4F80065}" sibTransId="{ECFDFDDA-31B3-4D2D-85B1-0648AEF3CB58}"/>
    <dgm:cxn modelId="{43704BB6-492A-4C67-8006-AF8ACCCAF981}" type="presOf" srcId="{962B3B03-D609-45C6-BA4D-313D0E5ACD85}" destId="{7FB07AF0-2216-4264-BAE1-56D4CB02667D}" srcOrd="0" destOrd="2" presId="urn:microsoft.com/office/officeart/2005/8/layout/hList1"/>
    <dgm:cxn modelId="{8FFDF013-245E-4048-8D36-E0B0959EC014}" srcId="{0E3AD86A-8C17-49AD-A35A-0728C8040D6B}" destId="{B861CCB4-C284-43B0-AD64-5581711C744B}" srcOrd="7" destOrd="0" parTransId="{FFC285C6-E6EA-4F4A-9B99-BF47EA03013B}" sibTransId="{83339E7E-795C-4041-84AE-B01FF3BE2D54}"/>
    <dgm:cxn modelId="{AB5A0A11-826E-4327-97B4-1C73B742ECFA}" srcId="{0E3AD86A-8C17-49AD-A35A-0728C8040D6B}" destId="{E96056B8-DB05-4CBF-AA22-E364F3333385}" srcOrd="5" destOrd="0" parTransId="{74C9E7FB-008F-4E99-AEA9-E273D4887BC5}" sibTransId="{9599F9EE-5ADE-4C61-894D-17B940FD5F75}"/>
    <dgm:cxn modelId="{D1F417AA-EC2F-4BBB-8B51-EBF7BF108D66}" srcId="{1B482C16-5D73-48B2-8E6A-EEB1CDEC5278}" destId="{1A8F77EC-F6D9-46DF-970B-7BC512C8EF36}" srcOrd="1" destOrd="0" parTransId="{1A3C1AE9-8C2B-4280-9E9C-B2E6E2D92099}" sibTransId="{93592912-0C07-4D34-A1D8-BA031B76F533}"/>
    <dgm:cxn modelId="{ADC1DF4B-9785-4151-B3CD-70F927D20F88}" type="presOf" srcId="{966D9B70-D44E-43AD-B924-AF610574B41A}" destId="{96C2D5D3-70E6-4987-99C7-E6A05C554F99}" srcOrd="0" destOrd="2" presId="urn:microsoft.com/office/officeart/2005/8/layout/hList1"/>
    <dgm:cxn modelId="{7D297FD5-AAA5-46D1-89FC-8C454FF1EC4A}" srcId="{0E3AD86A-8C17-49AD-A35A-0728C8040D6B}" destId="{FC9C02D6-298C-40B7-893D-A589629B05B0}" srcOrd="1" destOrd="0" parTransId="{8829643A-8C40-4163-BB58-CBD2C0034CF1}" sibTransId="{64BECF5D-F6BF-4CF2-8EB5-FE757A731685}"/>
    <dgm:cxn modelId="{BD504173-27A9-4BFC-9A9B-EA5BAD773A1D}" srcId="{1B482C16-5D73-48B2-8E6A-EEB1CDEC5278}" destId="{9D4AA449-D3FB-4E38-AF51-ADE2B55D354A}" srcOrd="13" destOrd="0" parTransId="{77F28A81-87E6-408F-BFA5-05D3FA2487AF}" sibTransId="{DFB5F2B6-EA9D-472D-A774-7A8F0CB79868}"/>
    <dgm:cxn modelId="{0E68D4BA-0EDC-4029-AE81-8CEA7918D951}" type="presOf" srcId="{DB145731-AFE4-4D30-970C-05F5EA089081}" destId="{7FB07AF0-2216-4264-BAE1-56D4CB02667D}" srcOrd="0" destOrd="10" presId="urn:microsoft.com/office/officeart/2005/8/layout/hList1"/>
    <dgm:cxn modelId="{0DB08C9A-325D-4363-ADC6-31D4E1364AB9}" type="presOf" srcId="{DD1B82B0-9E6C-41DE-A4C6-0E806B7DCD72}" destId="{7FB07AF0-2216-4264-BAE1-56D4CB02667D}" srcOrd="0" destOrd="6" presId="urn:microsoft.com/office/officeart/2005/8/layout/hList1"/>
    <dgm:cxn modelId="{EEC33C74-A8E6-42ED-B008-8E194A834108}" srcId="{1B482C16-5D73-48B2-8E6A-EEB1CDEC5278}" destId="{AC035D36-656E-4D0C-971A-192EF862EE67}" srcOrd="11" destOrd="0" parTransId="{5448A8B3-61C2-46F2-A371-B461F3FF490D}" sibTransId="{E26C870E-920B-406A-B494-DBC607C7B5FC}"/>
    <dgm:cxn modelId="{E72B1AE9-2012-4B9D-BE06-FD5C42DF75A3}" srcId="{1B482C16-5D73-48B2-8E6A-EEB1CDEC5278}" destId="{16373AE5-9FC6-4457-AE31-1F28482F7B5C}" srcOrd="3" destOrd="0" parTransId="{0357B315-863A-4296-8E65-D9405DA73004}" sibTransId="{3BE60003-2A33-4CAE-9CAC-DB4ECB0F80E2}"/>
    <dgm:cxn modelId="{4D6E4B4C-0616-46D7-BDFC-451EBE399B78}" srcId="{1B482C16-5D73-48B2-8E6A-EEB1CDEC5278}" destId="{7562E5B8-19E4-4B38-8F2B-B705BCFBF881}" srcOrd="8" destOrd="0" parTransId="{A0139426-C79B-4F52-9DFD-7A1BB1C7F2A5}" sibTransId="{D82F9419-B299-4C96-B2DE-DE315CEFD0CF}"/>
    <dgm:cxn modelId="{DC2B8124-DA31-455A-BCDF-B3CB3700BA7E}" type="presOf" srcId="{9D4AA449-D3FB-4E38-AF51-ADE2B55D354A}" destId="{7FB07AF0-2216-4264-BAE1-56D4CB02667D}" srcOrd="0" destOrd="13" presId="urn:microsoft.com/office/officeart/2005/8/layout/hList1"/>
    <dgm:cxn modelId="{37139641-A9F4-4376-A066-796860E04FA3}" srcId="{0E3AD86A-8C17-49AD-A35A-0728C8040D6B}" destId="{87ED2FAD-7E11-4768-A95A-96B4A4F0B1BA}" srcOrd="14" destOrd="0" parTransId="{77B5C8AB-6850-4DB2-A86F-2ECA50BB2CAB}" sibTransId="{5EE00450-DE8F-4F21-A743-735D6649086A}"/>
    <dgm:cxn modelId="{A3981F1E-0F6F-49AD-9589-BDB53BD3A56E}" type="presOf" srcId="{DD55519D-2D54-45ED-BEC3-8D8C1D753AB9}" destId="{071074A6-E0D1-4A2B-A90F-5F449E813A8B}" srcOrd="0" destOrd="0" presId="urn:microsoft.com/office/officeart/2005/8/layout/hList1"/>
    <dgm:cxn modelId="{B8454860-7E10-4A00-9FF3-39539D615222}" srcId="{1B482C16-5D73-48B2-8E6A-EEB1CDEC5278}" destId="{55D033D9-6DEB-4462-9479-1BC9CFB5E10E}" srcOrd="12" destOrd="0" parTransId="{4234EC29-D2F6-44D7-B1A3-733361D766C4}" sibTransId="{D0154244-165C-4D2A-9B5C-EE93EF7E85DB}"/>
    <dgm:cxn modelId="{C32384FC-B361-47C8-8110-10293728313E}" srcId="{0E3AD86A-8C17-49AD-A35A-0728C8040D6B}" destId="{62EFF2CC-830C-4AE5-90FE-EED36785CBBF}" srcOrd="11" destOrd="0" parTransId="{28877E0C-4814-40F9-A369-E72866044EB1}" sibTransId="{FBE903FE-AA7C-426B-BED4-065649986D48}"/>
    <dgm:cxn modelId="{6AB58FB4-5B6A-48B5-A00E-1D2E2D3B3EC5}" type="presOf" srcId="{62EFF2CC-830C-4AE5-90FE-EED36785CBBF}" destId="{96C2D5D3-70E6-4987-99C7-E6A05C554F99}" srcOrd="0" destOrd="11" presId="urn:microsoft.com/office/officeart/2005/8/layout/hList1"/>
    <dgm:cxn modelId="{EEBDBB86-8229-4937-95CC-9B1EE6B1394E}" type="presOf" srcId="{4F6B4581-E869-4502-A1A3-DA02463BC1BD}" destId="{7FB07AF0-2216-4264-BAE1-56D4CB02667D}" srcOrd="0" destOrd="0" presId="urn:microsoft.com/office/officeart/2005/8/layout/hList1"/>
    <dgm:cxn modelId="{F1358D12-6B17-4EB6-8832-8FF3920F6F34}" type="presOf" srcId="{3E2B008E-1930-4C27-BEA2-2C8E96516715}" destId="{96C2D5D3-70E6-4987-99C7-E6A05C554F99}" srcOrd="0" destOrd="3" presId="urn:microsoft.com/office/officeart/2005/8/layout/hList1"/>
    <dgm:cxn modelId="{32294557-1390-4AAD-A495-46BB073A184E}" type="presOf" srcId="{1A8F77EC-F6D9-46DF-970B-7BC512C8EF36}" destId="{7FB07AF0-2216-4264-BAE1-56D4CB02667D}" srcOrd="0" destOrd="1" presId="urn:microsoft.com/office/officeart/2005/8/layout/hList1"/>
    <dgm:cxn modelId="{25ECF9BB-B507-4338-9734-61F368F1ED0B}" type="presOf" srcId="{3731E15C-7142-4F47-A87A-BC25B4420941}" destId="{96C2D5D3-70E6-4987-99C7-E6A05C554F99}" srcOrd="0" destOrd="9" presId="urn:microsoft.com/office/officeart/2005/8/layout/hList1"/>
    <dgm:cxn modelId="{A45F5A9C-6398-46D8-A81F-5DAEF19D62C4}" srcId="{1B482C16-5D73-48B2-8E6A-EEB1CDEC5278}" destId="{DD1B82B0-9E6C-41DE-A4C6-0E806B7DCD72}" srcOrd="6" destOrd="0" parTransId="{41D96D0C-1D71-4444-A9A0-4FED66178A22}" sibTransId="{4BF18701-5D37-4AA3-8568-F76A863F5965}"/>
    <dgm:cxn modelId="{D53CF74C-13D4-451E-827D-D44C1B32DE18}" srcId="{0E3AD86A-8C17-49AD-A35A-0728C8040D6B}" destId="{056DEEAB-8D15-4CA5-BEDE-0A187653E58F}" srcOrd="4" destOrd="0" parTransId="{27343F42-807C-4DE4-A685-FCA76753345C}" sibTransId="{F5DBB8EC-52D7-4D0A-ACB6-A831D52BDC60}"/>
    <dgm:cxn modelId="{C3140324-9876-43AE-8F24-52A294A5B450}" type="presOf" srcId="{16373AE5-9FC6-4457-AE31-1F28482F7B5C}" destId="{7FB07AF0-2216-4264-BAE1-56D4CB02667D}" srcOrd="0" destOrd="3" presId="urn:microsoft.com/office/officeart/2005/8/layout/hList1"/>
    <dgm:cxn modelId="{D1E5BBC0-EBFC-4703-99E6-04CD29C79AE5}" srcId="{0E3AD86A-8C17-49AD-A35A-0728C8040D6B}" destId="{966D9B70-D44E-43AD-B924-AF610574B41A}" srcOrd="2" destOrd="0" parTransId="{2F650A11-A0E5-4992-ABF2-A6E01BED6075}" sibTransId="{E8B52F61-1893-43B9-BCA8-13D6A3B034B8}"/>
    <dgm:cxn modelId="{764B8AFA-DA94-4A51-917D-A5F4942C1962}" type="presOf" srcId="{55D033D9-6DEB-4462-9479-1BC9CFB5E10E}" destId="{7FB07AF0-2216-4264-BAE1-56D4CB02667D}" srcOrd="0" destOrd="12" presId="urn:microsoft.com/office/officeart/2005/8/layout/hList1"/>
    <dgm:cxn modelId="{5CF76065-5D93-4909-9ECD-48120849ED9A}" type="presOf" srcId="{2CCD48D9-B6B0-429B-96CE-DA3DCC00AE12}" destId="{96C2D5D3-70E6-4987-99C7-E6A05C554F99}" srcOrd="0" destOrd="0" presId="urn:microsoft.com/office/officeart/2005/8/layout/hList1"/>
    <dgm:cxn modelId="{649FE804-76F0-4458-AAA0-62D6B3E7827A}" srcId="{0E3AD86A-8C17-49AD-A35A-0728C8040D6B}" destId="{D4EB68E8-924B-4F36-A9B9-1D68757BEAB9}" srcOrd="12" destOrd="0" parTransId="{A5523E41-DF79-4257-BE72-41EBD358C183}" sibTransId="{2177CB15-6161-4E9D-96ED-0FDBA17D5B06}"/>
    <dgm:cxn modelId="{891D7802-18D9-4E3D-9A65-695A2383BE64}" type="presOf" srcId="{581469D0-027B-44F0-A92E-D37578997D50}" destId="{7FB07AF0-2216-4264-BAE1-56D4CB02667D}" srcOrd="0" destOrd="14" presId="urn:microsoft.com/office/officeart/2005/8/layout/hList1"/>
    <dgm:cxn modelId="{4D44F7D3-9558-40C6-896F-25AC80D0117E}" type="presOf" srcId="{056DEEAB-8D15-4CA5-BEDE-0A187653E58F}" destId="{96C2D5D3-70E6-4987-99C7-E6A05C554F99}" srcOrd="0" destOrd="4" presId="urn:microsoft.com/office/officeart/2005/8/layout/hList1"/>
    <dgm:cxn modelId="{606E7982-4AE0-4C87-BA87-17E21C4B0E1C}" srcId="{1B482C16-5D73-48B2-8E6A-EEB1CDEC5278}" destId="{DB145731-AFE4-4D30-970C-05F5EA089081}" srcOrd="10" destOrd="0" parTransId="{6343C443-BC87-4C25-BD29-F95AE7E58A2F}" sibTransId="{BE449742-E61F-4FEA-9CED-06A1F530E266}"/>
    <dgm:cxn modelId="{6AD76992-9B74-4FEE-9C07-40A3AC067DD4}" srcId="{0E3AD86A-8C17-49AD-A35A-0728C8040D6B}" destId="{A1431D72-6FF0-4189-BAB9-489FD2B6EE26}" srcOrd="8" destOrd="0" parTransId="{285B9B34-9494-4ABA-BBB8-A981213C84A6}" sibTransId="{5D75A72E-E030-4C5D-B554-8EEE77B5DAC8}"/>
    <dgm:cxn modelId="{F2711997-640D-4B52-BA68-18DB341853FB}" srcId="{1B482C16-5D73-48B2-8E6A-EEB1CDEC5278}" destId="{D08D117E-FD06-403D-AABA-B4C87DB7CA40}" srcOrd="9" destOrd="0" parTransId="{579CDE2B-A8C9-461F-8B38-48A50F6B1BDC}" sibTransId="{BE74D220-D851-4A26-B36D-B7DF90F07BAF}"/>
    <dgm:cxn modelId="{A29D138A-59F4-4EA6-9AE0-867C218AA97B}" type="presOf" srcId="{750AD06D-0CBE-4D2F-9F32-44D72D22BD39}" destId="{7FB07AF0-2216-4264-BAE1-56D4CB02667D}" srcOrd="0" destOrd="4" presId="urn:microsoft.com/office/officeart/2005/8/layout/hList1"/>
    <dgm:cxn modelId="{47661B22-34C0-4382-8E01-1EF91A202A78}" type="presOf" srcId="{7562E5B8-19E4-4B38-8F2B-B705BCFBF881}" destId="{7FB07AF0-2216-4264-BAE1-56D4CB02667D}" srcOrd="0" destOrd="8" presId="urn:microsoft.com/office/officeart/2005/8/layout/hList1"/>
    <dgm:cxn modelId="{FDA82824-3858-45F7-AEB5-D7D9C6819321}" srcId="{0E3AD86A-8C17-49AD-A35A-0728C8040D6B}" destId="{BE6C3C4F-1DD2-4C10-8875-51912A296007}" srcOrd="13" destOrd="0" parTransId="{7450FE34-578D-4AA8-9BB8-7F40ABE82CDD}" sibTransId="{0901AB4A-B942-4A2A-B85E-CFF6F9EC24B5}"/>
    <dgm:cxn modelId="{4F116669-B80C-4CA2-B4B5-391115B50315}" srcId="{DD55519D-2D54-45ED-BEC3-8D8C1D753AB9}" destId="{0E3AD86A-8C17-49AD-A35A-0728C8040D6B}" srcOrd="0" destOrd="0" parTransId="{A32B670A-3F75-44D7-8F33-3689E9E456C6}" sibTransId="{F9BDDF23-4A00-49A1-88F9-F5ACEB9EB74D}"/>
    <dgm:cxn modelId="{CE3E902B-74EB-4E55-83F4-A6BFBE705438}" srcId="{0E3AD86A-8C17-49AD-A35A-0728C8040D6B}" destId="{03D350F7-E130-4620-94D8-9C0C9C02C0CB}" srcOrd="6" destOrd="0" parTransId="{F5284F5B-0312-4D13-92C2-D342A37024DD}" sibTransId="{034F68AC-268A-40B6-9448-9C8C628B1262}"/>
    <dgm:cxn modelId="{5202C97E-C2E2-4F42-A9A6-FD8F6442C80B}" srcId="{0E3AD86A-8C17-49AD-A35A-0728C8040D6B}" destId="{3731E15C-7142-4F47-A87A-BC25B4420941}" srcOrd="9" destOrd="0" parTransId="{51C63EBB-0F90-4154-A9ED-35380FE0693A}" sibTransId="{CAEBD11E-D109-4576-9E0B-E578DBE6AFC2}"/>
    <dgm:cxn modelId="{931E98E4-3BBC-429C-982A-D8428AED9F94}" srcId="{DD55519D-2D54-45ED-BEC3-8D8C1D753AB9}" destId="{1B482C16-5D73-48B2-8E6A-EEB1CDEC5278}" srcOrd="1" destOrd="0" parTransId="{9009497C-75BB-4A37-B8BF-4BB9CFA4D6AE}" sibTransId="{6596EAD5-4247-499C-8249-503A478F0674}"/>
    <dgm:cxn modelId="{565F9C06-61F6-4F1E-89A9-2B996CA50177}" srcId="{1B482C16-5D73-48B2-8E6A-EEB1CDEC5278}" destId="{962B3B03-D609-45C6-BA4D-313D0E5ACD85}" srcOrd="2" destOrd="0" parTransId="{060D1AB1-5561-4F13-81CF-916D57B281BF}" sibTransId="{E4E55196-9973-4A93-A765-4498BB265DA1}"/>
    <dgm:cxn modelId="{2E9BE188-63FA-4EC3-8FF7-8F35F243DAAC}" type="presOf" srcId="{BE6C3C4F-1DD2-4C10-8875-51912A296007}" destId="{96C2D5D3-70E6-4987-99C7-E6A05C554F99}" srcOrd="0" destOrd="13" presId="urn:microsoft.com/office/officeart/2005/8/layout/hList1"/>
    <dgm:cxn modelId="{B8B5794E-212E-40BF-8BEE-6854E5706771}" type="presOf" srcId="{87ED2FAD-7E11-4768-A95A-96B4A4F0B1BA}" destId="{96C2D5D3-70E6-4987-99C7-E6A05C554F99}" srcOrd="0" destOrd="14" presId="urn:microsoft.com/office/officeart/2005/8/layout/hList1"/>
    <dgm:cxn modelId="{1D1F8042-C933-4486-82DA-1AD5DEA4734F}" srcId="{1B482C16-5D73-48B2-8E6A-EEB1CDEC5278}" destId="{581469D0-027B-44F0-A92E-D37578997D50}" srcOrd="14" destOrd="0" parTransId="{F5DFC0BC-98F6-4CEF-80D8-C4CACEAE67BF}" sibTransId="{52920CC7-C961-455A-BDC6-DAAAF2E8F46F}"/>
    <dgm:cxn modelId="{83F04AF7-92D4-4429-818A-589B85B61A6F}" type="presOf" srcId="{27860884-BFF3-498C-B22F-5C669B2DE5D8}" destId="{96C2D5D3-70E6-4987-99C7-E6A05C554F99}" srcOrd="0" destOrd="10" presId="urn:microsoft.com/office/officeart/2005/8/layout/hList1"/>
    <dgm:cxn modelId="{CC97EFBF-0254-4BCA-AA75-D5E6B4C5F7D1}" type="presOf" srcId="{D08D117E-FD06-403D-AABA-B4C87DB7CA40}" destId="{7FB07AF0-2216-4264-BAE1-56D4CB02667D}" srcOrd="0" destOrd="9" presId="urn:microsoft.com/office/officeart/2005/8/layout/hList1"/>
    <dgm:cxn modelId="{5725FBAB-62E9-4BD6-98C5-559C4CA910D1}" type="presOf" srcId="{A1431D72-6FF0-4189-BAB9-489FD2B6EE26}" destId="{96C2D5D3-70E6-4987-99C7-E6A05C554F99}" srcOrd="0" destOrd="8" presId="urn:microsoft.com/office/officeart/2005/8/layout/hList1"/>
    <dgm:cxn modelId="{8ED87B85-1287-4779-82D6-4C966B23AC72}" type="presOf" srcId="{E96056B8-DB05-4CBF-AA22-E364F3333385}" destId="{96C2D5D3-70E6-4987-99C7-E6A05C554F99}" srcOrd="0" destOrd="5" presId="urn:microsoft.com/office/officeart/2005/8/layout/hList1"/>
    <dgm:cxn modelId="{60AAFA49-5753-4483-918D-224E3F836CD4}" type="presOf" srcId="{D4EB68E8-924B-4F36-A9B9-1D68757BEAB9}" destId="{96C2D5D3-70E6-4987-99C7-E6A05C554F99}" srcOrd="0" destOrd="12" presId="urn:microsoft.com/office/officeart/2005/8/layout/hList1"/>
    <dgm:cxn modelId="{8D68C71D-5FB0-437C-A49D-AFAF239CE327}" srcId="{1B482C16-5D73-48B2-8E6A-EEB1CDEC5278}" destId="{750AD06D-0CBE-4D2F-9F32-44D72D22BD39}" srcOrd="4" destOrd="0" parTransId="{11084586-35CF-440A-8A75-EDB571DBAF91}" sibTransId="{7F3E0B1C-163D-410E-ABFB-B49B36A8BCC6}"/>
    <dgm:cxn modelId="{02C8622D-85F2-4096-8A05-22E35D1F7110}" type="presOf" srcId="{FC9C02D6-298C-40B7-893D-A589629B05B0}" destId="{96C2D5D3-70E6-4987-99C7-E6A05C554F99}" srcOrd="0" destOrd="1" presId="urn:microsoft.com/office/officeart/2005/8/layout/hList1"/>
    <dgm:cxn modelId="{FB9704C0-8F90-42F8-BC16-588D153184A0}" srcId="{0E3AD86A-8C17-49AD-A35A-0728C8040D6B}" destId="{2CCD48D9-B6B0-429B-96CE-DA3DCC00AE12}" srcOrd="0" destOrd="0" parTransId="{5A7A68EB-7856-4436-AA10-CB93D84DC153}" sibTransId="{8D47C8B6-873A-4476-91B7-2A09AAA7ED35}"/>
    <dgm:cxn modelId="{EE80560F-E1A5-4164-85A2-07A285D2A9D3}" type="presOf" srcId="{B861CCB4-C284-43B0-AD64-5581711C744B}" destId="{96C2D5D3-70E6-4987-99C7-E6A05C554F99}" srcOrd="0" destOrd="7" presId="urn:microsoft.com/office/officeart/2005/8/layout/hList1"/>
    <dgm:cxn modelId="{C3BD8CF3-5CD0-43F3-8AE9-B5A9AD5BCACF}" type="presParOf" srcId="{071074A6-E0D1-4A2B-A90F-5F449E813A8B}" destId="{27BD4F96-F5B4-4AE7-9FF6-1494E47F5641}" srcOrd="0" destOrd="0" presId="urn:microsoft.com/office/officeart/2005/8/layout/hList1"/>
    <dgm:cxn modelId="{42BF0C4C-A10A-4529-8D7E-294186F97424}" type="presParOf" srcId="{27BD4F96-F5B4-4AE7-9FF6-1494E47F5641}" destId="{E9EE15CE-8234-4184-91CF-D8AE12D0E070}" srcOrd="0" destOrd="0" presId="urn:microsoft.com/office/officeart/2005/8/layout/hList1"/>
    <dgm:cxn modelId="{63D98946-300A-4B71-8EA2-3BC2E8FCA4EF}" type="presParOf" srcId="{27BD4F96-F5B4-4AE7-9FF6-1494E47F5641}" destId="{96C2D5D3-70E6-4987-99C7-E6A05C554F99}" srcOrd="1" destOrd="0" presId="urn:microsoft.com/office/officeart/2005/8/layout/hList1"/>
    <dgm:cxn modelId="{34FA4EE7-B87D-4E38-81C3-AD529DFDFDA9}" type="presParOf" srcId="{071074A6-E0D1-4A2B-A90F-5F449E813A8B}" destId="{8281B161-B960-44AC-82E6-F7BF4F8ED62B}" srcOrd="1" destOrd="0" presId="urn:microsoft.com/office/officeart/2005/8/layout/hList1"/>
    <dgm:cxn modelId="{17EEFFC0-C2C8-4A76-A1B2-8DACF7C9FD06}" type="presParOf" srcId="{071074A6-E0D1-4A2B-A90F-5F449E813A8B}" destId="{8778DE40-052B-450C-9A3C-13C883CE7D1D}" srcOrd="2" destOrd="0" presId="urn:microsoft.com/office/officeart/2005/8/layout/hList1"/>
    <dgm:cxn modelId="{F91EA9C0-D7DB-470A-94B4-C29AA51E70B7}" type="presParOf" srcId="{8778DE40-052B-450C-9A3C-13C883CE7D1D}" destId="{E930CFAA-2CA6-40AE-B733-7F6E4CCFC897}" srcOrd="0" destOrd="0" presId="urn:microsoft.com/office/officeart/2005/8/layout/hList1"/>
    <dgm:cxn modelId="{334B69E6-57DC-48E1-9322-B22DE940496B}" type="presParOf" srcId="{8778DE40-052B-450C-9A3C-13C883CE7D1D}" destId="{7FB07AF0-2216-4264-BAE1-56D4CB0266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1C66D-5C88-4C73-8832-633DE3301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1D6B52-D1D2-406B-9BEB-A82A487BCA8F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 smtClean="0"/>
            <a:t>科法所學生會</a:t>
          </a:r>
          <a:endParaRPr lang="zh-TW" altLang="en-US" dirty="0"/>
        </a:p>
      </dgm:t>
    </dgm:pt>
    <dgm:pt modelId="{3D9AD298-FA64-4267-A228-96D2084550F1}" type="par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DAF74642-C9E9-47C7-875C-1FA7AD480373}" type="sib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3A3D7A88-C511-43A2-BFC1-9F578BECF4F8}">
      <dgm:prSet phldrT="[文字]"/>
      <dgm:spPr/>
      <dgm:t>
        <a:bodyPr/>
        <a:lstStyle/>
        <a:p>
          <a:r>
            <a:rPr lang="zh-TW" altLang="en-US" b="0" dirty="0" smtClean="0">
              <a:latin typeface="+mn-ea"/>
              <a:ea typeface="+mn-ea"/>
            </a:rPr>
            <a:t>生涯規劃講座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就業說明會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師生聯歡活動</a:t>
          </a:r>
          <a:endParaRPr lang="zh-TW" altLang="en-US" b="0" dirty="0">
            <a:latin typeface="+mn-ea"/>
            <a:ea typeface="+mn-ea"/>
          </a:endParaRPr>
        </a:p>
      </dgm:t>
    </dgm:pt>
    <dgm:pt modelId="{6AC068C5-BB89-4FDA-BD0B-C4533A4ED70A}" type="par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6360FE09-7895-44C7-ACC8-2ACC2D18AABD}" type="sib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A60872F4-7EDA-4325-96A7-BAC2733DBFEC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 smtClean="0"/>
            <a:t>科法所校友會</a:t>
          </a:r>
          <a:endParaRPr lang="zh-TW" altLang="en-US" dirty="0">
            <a:latin typeface="+mn-ea"/>
            <a:ea typeface="+mn-ea"/>
          </a:endParaRPr>
        </a:p>
      </dgm:t>
    </dgm:pt>
    <dgm:pt modelId="{962BE3BA-4B4D-43A0-A032-36ED2959A203}" type="par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D32EDCF1-E254-4F05-BC94-98E043DA6475}" type="sib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787EAC41-5D66-4A51-81C5-057345D560C9}">
      <dgm:prSet phldrT="[文字]"/>
      <dgm:spPr/>
      <dgm:t>
        <a:bodyPr/>
        <a:lstStyle/>
        <a:p>
          <a:r>
            <a:rPr lang="zh-TW" altLang="en-US" b="0" dirty="0" smtClean="0"/>
            <a:t>校友餐會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聯誼活動</a:t>
          </a:r>
          <a:endParaRPr lang="zh-TW" altLang="en-US" b="0" dirty="0">
            <a:latin typeface="+mn-ea"/>
            <a:ea typeface="+mn-ea"/>
          </a:endParaRPr>
        </a:p>
      </dgm:t>
    </dgm:pt>
    <dgm:pt modelId="{C2919202-D10F-4FF4-8946-08624E8B012D}" type="par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A7203E0F-8A2B-4CDD-B330-04040C4ABA57}" type="sib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8632AD5A-0F68-408E-800B-799980819422}">
      <dgm:prSet phldrT="[文字]"/>
      <dgm:spPr/>
      <dgm:t>
        <a:bodyPr/>
        <a:lstStyle/>
        <a:p>
          <a:endParaRPr lang="zh-TW" altLang="en-US" b="0" dirty="0">
            <a:latin typeface="+mn-ea"/>
            <a:ea typeface="+mn-ea"/>
          </a:endParaRPr>
        </a:p>
      </dgm:t>
    </dgm:pt>
    <dgm:pt modelId="{26EA085F-3EFF-4563-AFBB-EFD5B8E6187A}" type="par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026D74CB-884D-4438-B874-0F90AC75172B}" type="sib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E933AF00-B45F-4F43-92EB-14F49C5BB49D}" type="pres">
      <dgm:prSet presAssocID="{3971C66D-5C88-4C73-8832-633DE3301B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E871DE-DDBC-47A6-AD53-4591441617F0}" type="pres">
      <dgm:prSet presAssocID="{6D1D6B52-D1D2-406B-9BEB-A82A487BCA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C092A5-1619-4C5C-B2A2-FE6B027341B1}" type="pres">
      <dgm:prSet presAssocID="{6D1D6B52-D1D2-406B-9BEB-A82A487BCA8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9789F3-35BC-40FB-A194-80CE916C769E}" type="pres">
      <dgm:prSet presAssocID="{A60872F4-7EDA-4325-96A7-BAC2733DBF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B5626A-A704-4B5B-BC77-ADE3773D1CA9}" type="pres">
      <dgm:prSet presAssocID="{A60872F4-7EDA-4325-96A7-BAC2733DBF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7E3A39-6D61-47E1-A72B-636F583E31D1}" type="presOf" srcId="{6D1D6B52-D1D2-406B-9BEB-A82A487BCA8F}" destId="{D9E871DE-DDBC-47A6-AD53-4591441617F0}" srcOrd="0" destOrd="0" presId="urn:microsoft.com/office/officeart/2005/8/layout/vList2"/>
    <dgm:cxn modelId="{57EFD8DD-C128-4759-8B7A-7888B02C5D8D}" srcId="{3971C66D-5C88-4C73-8832-633DE3301B27}" destId="{A60872F4-7EDA-4325-96A7-BAC2733DBFEC}" srcOrd="1" destOrd="0" parTransId="{962BE3BA-4B4D-43A0-A032-36ED2959A203}" sibTransId="{D32EDCF1-E254-4F05-BC94-98E043DA6475}"/>
    <dgm:cxn modelId="{8BCBC40D-E410-47C6-9615-B9EBC5F0642F}" type="presOf" srcId="{A60872F4-7EDA-4325-96A7-BAC2733DBFEC}" destId="{B79789F3-35BC-40FB-A194-80CE916C769E}" srcOrd="0" destOrd="0" presId="urn:microsoft.com/office/officeart/2005/8/layout/vList2"/>
    <dgm:cxn modelId="{CA32FEAC-58A1-4BD9-9D2D-7B574D54804B}" type="presOf" srcId="{3971C66D-5C88-4C73-8832-633DE3301B27}" destId="{E933AF00-B45F-4F43-92EB-14F49C5BB49D}" srcOrd="0" destOrd="0" presId="urn:microsoft.com/office/officeart/2005/8/layout/vList2"/>
    <dgm:cxn modelId="{CE52EDD7-6B7C-499C-9964-D0D33B9ED3C5}" srcId="{3971C66D-5C88-4C73-8832-633DE3301B27}" destId="{6D1D6B52-D1D2-406B-9BEB-A82A487BCA8F}" srcOrd="0" destOrd="0" parTransId="{3D9AD298-FA64-4267-A228-96D2084550F1}" sibTransId="{DAF74642-C9E9-47C7-875C-1FA7AD480373}"/>
    <dgm:cxn modelId="{E96A2E57-1742-40A9-8029-F833789A689E}" srcId="{A60872F4-7EDA-4325-96A7-BAC2733DBFEC}" destId="{787EAC41-5D66-4A51-81C5-057345D560C9}" srcOrd="0" destOrd="0" parTransId="{C2919202-D10F-4FF4-8946-08624E8B012D}" sibTransId="{A7203E0F-8A2B-4CDD-B330-04040C4ABA57}"/>
    <dgm:cxn modelId="{6B7B646C-9344-4309-814C-8CBFA5B467D0}" type="presOf" srcId="{3A3D7A88-C511-43A2-BFC1-9F578BECF4F8}" destId="{41C092A5-1619-4C5C-B2A2-FE6B027341B1}" srcOrd="0" destOrd="0" presId="urn:microsoft.com/office/officeart/2005/8/layout/vList2"/>
    <dgm:cxn modelId="{818AD20F-1377-4248-9701-A8AE1F0F5912}" srcId="{6D1D6B52-D1D2-406B-9BEB-A82A487BCA8F}" destId="{3A3D7A88-C511-43A2-BFC1-9F578BECF4F8}" srcOrd="0" destOrd="0" parTransId="{6AC068C5-BB89-4FDA-BD0B-C4533A4ED70A}" sibTransId="{6360FE09-7895-44C7-ACC8-2ACC2D18AABD}"/>
    <dgm:cxn modelId="{2FBF5DA4-EE6A-4342-9AB5-3F1D429ECC64}" type="presOf" srcId="{8632AD5A-0F68-408E-800B-799980819422}" destId="{41C092A5-1619-4C5C-B2A2-FE6B027341B1}" srcOrd="0" destOrd="1" presId="urn:microsoft.com/office/officeart/2005/8/layout/vList2"/>
    <dgm:cxn modelId="{9BF515CC-7F03-4153-B64C-ED987BC38D14}" srcId="{6D1D6B52-D1D2-406B-9BEB-A82A487BCA8F}" destId="{8632AD5A-0F68-408E-800B-799980819422}" srcOrd="1" destOrd="0" parTransId="{26EA085F-3EFF-4563-AFBB-EFD5B8E6187A}" sibTransId="{026D74CB-884D-4438-B874-0F90AC75172B}"/>
    <dgm:cxn modelId="{95041E1F-F08B-42A0-89EC-5E8385415F86}" type="presOf" srcId="{787EAC41-5D66-4A51-81C5-057345D560C9}" destId="{2BB5626A-A704-4B5B-BC77-ADE3773D1CA9}" srcOrd="0" destOrd="0" presId="urn:microsoft.com/office/officeart/2005/8/layout/vList2"/>
    <dgm:cxn modelId="{6E4E85AD-47F7-4AAB-9970-5D09F253824E}" type="presParOf" srcId="{E933AF00-B45F-4F43-92EB-14F49C5BB49D}" destId="{D9E871DE-DDBC-47A6-AD53-4591441617F0}" srcOrd="0" destOrd="0" presId="urn:microsoft.com/office/officeart/2005/8/layout/vList2"/>
    <dgm:cxn modelId="{9D9E7315-742A-440E-A00E-A0A74F13BAAD}" type="presParOf" srcId="{E933AF00-B45F-4F43-92EB-14F49C5BB49D}" destId="{41C092A5-1619-4C5C-B2A2-FE6B027341B1}" srcOrd="1" destOrd="0" presId="urn:microsoft.com/office/officeart/2005/8/layout/vList2"/>
    <dgm:cxn modelId="{F9683FBB-EF02-4720-AFC6-748821D1C92C}" type="presParOf" srcId="{E933AF00-B45F-4F43-92EB-14F49C5BB49D}" destId="{B79789F3-35BC-40FB-A194-80CE916C769E}" srcOrd="2" destOrd="0" presId="urn:microsoft.com/office/officeart/2005/8/layout/vList2"/>
    <dgm:cxn modelId="{1D78296D-CF31-4F13-8B62-06B83F5081DF}" type="presParOf" srcId="{E933AF00-B45F-4F43-92EB-14F49C5BB49D}" destId="{2BB5626A-A704-4B5B-BC77-ADE3773D1C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491E-020B-4B1D-90E8-8362470A077C}">
      <dsp:nvSpPr>
        <dsp:cNvPr id="0" name=""/>
        <dsp:cNvSpPr/>
      </dsp:nvSpPr>
      <dsp:spPr>
        <a:xfrm>
          <a:off x="649554" y="1904985"/>
          <a:ext cx="5123062" cy="22288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科際整合法律學研究所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3-4</a:t>
          </a:r>
          <a:r>
            <a:rPr lang="zh-TW" altLang="en-US" sz="2000" kern="1200" dirty="0" smtClean="0"/>
            <a:t>年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（前</a:t>
          </a:r>
          <a:r>
            <a:rPr lang="en-US" altLang="zh-TW" sz="1800" kern="1200" dirty="0" smtClean="0"/>
            <a:t>3</a:t>
          </a:r>
          <a:r>
            <a:rPr lang="zh-TW" altLang="en-US" sz="1800" kern="1200" dirty="0" smtClean="0"/>
            <a:t>年繳全額學雜費，每學期約</a:t>
          </a:r>
          <a:r>
            <a:rPr lang="en-US" altLang="zh-TW" sz="1800" kern="1200" dirty="0" smtClean="0"/>
            <a:t>25,640</a:t>
          </a:r>
          <a:r>
            <a:rPr lang="zh-TW" altLang="en-US" sz="1800" kern="1200" dirty="0" smtClean="0"/>
            <a:t>元，之後依校規定繳交學雜費基數</a:t>
          </a:r>
          <a:r>
            <a:rPr lang="en-US" altLang="zh-TW" sz="1800" kern="1200" dirty="0" smtClean="0"/>
            <a:t>12,540</a:t>
          </a:r>
          <a:r>
            <a:rPr lang="zh-TW" altLang="en-US" sz="1800" kern="1200" dirty="0" smtClean="0"/>
            <a:t>元）</a:t>
          </a:r>
          <a:endParaRPr lang="zh-TW" altLang="en-US" sz="1800" kern="1200" dirty="0"/>
        </a:p>
      </dsp:txBody>
      <dsp:txXfrm>
        <a:off x="1399809" y="2231392"/>
        <a:ext cx="3622552" cy="1576035"/>
      </dsp:txXfrm>
    </dsp:sp>
    <dsp:sp modelId="{4C3510AE-528A-4637-A8EA-6495E3591FB6}">
      <dsp:nvSpPr>
        <dsp:cNvPr id="0" name=""/>
        <dsp:cNvSpPr/>
      </dsp:nvSpPr>
      <dsp:spPr>
        <a:xfrm rot="13336130">
          <a:off x="795322" y="1215377"/>
          <a:ext cx="1469957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7705D-30F2-4444-A90F-D0EF473A7BC5}">
      <dsp:nvSpPr>
        <dsp:cNvPr id="0" name=""/>
        <dsp:cNvSpPr/>
      </dsp:nvSpPr>
      <dsp:spPr>
        <a:xfrm>
          <a:off x="13083" y="215139"/>
          <a:ext cx="1882022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基礎法律教育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（大學部）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2-3</a:t>
          </a:r>
          <a:r>
            <a:rPr lang="zh-TW" altLang="en-US" sz="2000" kern="1200" dirty="0" smtClean="0"/>
            <a:t>年</a:t>
          </a:r>
          <a:endParaRPr lang="zh-TW" altLang="en-US" sz="2000" kern="1200" dirty="0"/>
        </a:p>
      </dsp:txBody>
      <dsp:txXfrm>
        <a:off x="57181" y="259237"/>
        <a:ext cx="1793826" cy="1417421"/>
      </dsp:txXfrm>
    </dsp:sp>
    <dsp:sp modelId="{654F1AF1-F05F-43BA-A6B9-4FA485D44B47}">
      <dsp:nvSpPr>
        <dsp:cNvPr id="0" name=""/>
        <dsp:cNvSpPr/>
      </dsp:nvSpPr>
      <dsp:spPr>
        <a:xfrm rot="18960188">
          <a:off x="4124683" y="1174877"/>
          <a:ext cx="1408628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EC1A-4E85-4448-AEE5-92DBE54BAAA6}">
      <dsp:nvSpPr>
        <dsp:cNvPr id="0" name=""/>
        <dsp:cNvSpPr/>
      </dsp:nvSpPr>
      <dsp:spPr>
        <a:xfrm>
          <a:off x="4394654" y="215141"/>
          <a:ext cx="1882022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進階教育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（研究所）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1-2</a:t>
          </a:r>
          <a:r>
            <a:rPr lang="zh-TW" altLang="en-US" sz="2000" kern="1200" dirty="0" smtClean="0"/>
            <a:t>年</a:t>
          </a:r>
          <a:endParaRPr lang="zh-TW" altLang="en-US" sz="2000" kern="1200" dirty="0"/>
        </a:p>
      </dsp:txBody>
      <dsp:txXfrm>
        <a:off x="4438752" y="259239"/>
        <a:ext cx="1793826" cy="141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C767-6E3D-4737-8EFC-FC9418DB3B42}">
      <dsp:nvSpPr>
        <dsp:cNvPr id="0" name=""/>
        <dsp:cNvSpPr/>
      </dsp:nvSpPr>
      <dsp:spPr>
        <a:xfrm rot="5400000">
          <a:off x="4059733" y="-1805960"/>
          <a:ext cx="1368367" cy="5123870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必修</a:t>
          </a:r>
          <a:r>
            <a:rPr lang="en-US" altLang="zh-TW" sz="1600" kern="1200" dirty="0" smtClean="0"/>
            <a:t>46</a:t>
          </a:r>
          <a:r>
            <a:rPr lang="zh-TW" altLang="en-US" sz="1600" kern="1200" dirty="0" smtClean="0"/>
            <a:t>學分：基礎法律課程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選修</a:t>
          </a:r>
          <a:r>
            <a:rPr lang="en-US" altLang="zh-TW" sz="1600" kern="1200" dirty="0" smtClean="0"/>
            <a:t>46</a:t>
          </a:r>
          <a:r>
            <a:rPr lang="zh-TW" altLang="en-US" sz="1600" kern="1200" dirty="0" smtClean="0"/>
            <a:t>學分：法律系學士班及研究所課程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碩士論文</a:t>
          </a:r>
          <a:endParaRPr lang="zh-TW" altLang="en-US" sz="1600" kern="1200" dirty="0"/>
        </a:p>
      </dsp:txBody>
      <dsp:txXfrm rot="-5400000">
        <a:off x="2181982" y="138589"/>
        <a:ext cx="5057072" cy="1234771"/>
      </dsp:txXfrm>
    </dsp:sp>
    <dsp:sp modelId="{165B46E5-0933-401A-8254-306B61102190}">
      <dsp:nvSpPr>
        <dsp:cNvPr id="0" name=""/>
        <dsp:cNvSpPr/>
      </dsp:nvSpPr>
      <dsp:spPr>
        <a:xfrm>
          <a:off x="80147" y="3062"/>
          <a:ext cx="2204665" cy="1437638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課程安排</a:t>
          </a:r>
          <a:endParaRPr lang="zh-TW" altLang="en-US" sz="3200" kern="1200" dirty="0"/>
        </a:p>
      </dsp:txBody>
      <dsp:txXfrm>
        <a:off x="150327" y="73242"/>
        <a:ext cx="2064305" cy="1297278"/>
      </dsp:txXfrm>
    </dsp:sp>
    <dsp:sp modelId="{43C8ACA8-1E56-4D88-89F1-01AF9911BE7C}">
      <dsp:nvSpPr>
        <dsp:cNvPr id="0" name=""/>
        <dsp:cNvSpPr/>
      </dsp:nvSpPr>
      <dsp:spPr>
        <a:xfrm rot="5400000">
          <a:off x="4175517" y="-475039"/>
          <a:ext cx="1033609" cy="5116753"/>
        </a:xfrm>
        <a:prstGeom prst="round2SameRect">
          <a:avLst/>
        </a:prstGeom>
        <a:solidFill>
          <a:schemeClr val="bg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紮實的法學基礎＋學生依興趣自由選擇研究主題</a:t>
          </a:r>
          <a:endParaRPr lang="en-US" altLang="zh-TW" sz="3200" kern="1200" dirty="0" smtClean="0"/>
        </a:p>
      </dsp:txBody>
      <dsp:txXfrm rot="-5400000">
        <a:off x="2133946" y="1616989"/>
        <a:ext cx="5066296" cy="932695"/>
      </dsp:txXfrm>
    </dsp:sp>
    <dsp:sp modelId="{1047900B-A557-4725-81B8-519F66758189}">
      <dsp:nvSpPr>
        <dsp:cNvPr id="0" name=""/>
        <dsp:cNvSpPr/>
      </dsp:nvSpPr>
      <dsp:spPr>
        <a:xfrm>
          <a:off x="71999" y="1534921"/>
          <a:ext cx="2162121" cy="1138965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研究方向</a:t>
          </a:r>
          <a:endParaRPr lang="en-US" altLang="zh-TW" sz="3200" kern="1200" dirty="0" smtClean="0"/>
        </a:p>
      </dsp:txBody>
      <dsp:txXfrm>
        <a:off x="127599" y="1590521"/>
        <a:ext cx="2050921" cy="1027765"/>
      </dsp:txXfrm>
    </dsp:sp>
    <dsp:sp modelId="{06C77D0C-0B27-43AC-9570-0849C23EEAE6}">
      <dsp:nvSpPr>
        <dsp:cNvPr id="0" name=""/>
        <dsp:cNvSpPr/>
      </dsp:nvSpPr>
      <dsp:spPr>
        <a:xfrm rot="5400000">
          <a:off x="4046291" y="794523"/>
          <a:ext cx="1326265" cy="5149583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 dirty="0"/>
        </a:p>
      </dsp:txBody>
      <dsp:txXfrm rot="-5400000">
        <a:off x="2134633" y="2770925"/>
        <a:ext cx="5084840" cy="1196779"/>
      </dsp:txXfrm>
    </dsp:sp>
    <dsp:sp modelId="{F0D5D66B-0757-4742-81D0-DBCCF74DBBFE}">
      <dsp:nvSpPr>
        <dsp:cNvPr id="0" name=""/>
        <dsp:cNvSpPr/>
      </dsp:nvSpPr>
      <dsp:spPr>
        <a:xfrm>
          <a:off x="72726" y="2727980"/>
          <a:ext cx="2150448" cy="1304467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專業學群</a:t>
          </a:r>
          <a:endParaRPr lang="zh-TW" altLang="en-US" sz="3200" kern="1200" dirty="0"/>
        </a:p>
      </dsp:txBody>
      <dsp:txXfrm>
        <a:off x="136405" y="2791659"/>
        <a:ext cx="2023090" cy="117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E629-59A5-4C94-AF92-C1274CDD6E93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大學部</a:t>
          </a:r>
          <a:endParaRPr lang="zh-TW" altLang="en-US" sz="2300" kern="1200" dirty="0"/>
        </a:p>
      </dsp:txBody>
      <dsp:txXfrm>
        <a:off x="1321474" y="1015762"/>
        <a:ext cx="1599574" cy="1270138"/>
      </dsp:txXfrm>
    </dsp:sp>
    <dsp:sp modelId="{E369BE69-D644-43AC-A901-83CA20DCC500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約</a:t>
          </a:r>
          <a:r>
            <a:rPr lang="en-US" altLang="zh-TW" sz="2300" kern="1200" dirty="0" smtClean="0"/>
            <a:t>50</a:t>
          </a:r>
          <a:r>
            <a:rPr lang="zh-TW" altLang="en-US" sz="2300" kern="1200" dirty="0" smtClean="0"/>
            <a:t>多門</a:t>
          </a:r>
          <a:endParaRPr lang="zh-TW" altLang="en-US" sz="2300" kern="1200" dirty="0"/>
        </a:p>
      </dsp:txBody>
      <dsp:txXfrm>
        <a:off x="1321474" y="2285900"/>
        <a:ext cx="1599574" cy="1270138"/>
      </dsp:txXfrm>
    </dsp:sp>
    <dsp:sp modelId="{F3C70A01-0EEC-4571-85C2-CAACE25C5F78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每學期</a:t>
          </a:r>
          <a:endParaRPr lang="zh-TW" altLang="en-US" sz="2300" kern="1200" dirty="0"/>
        </a:p>
      </dsp:txBody>
      <dsp:txXfrm>
        <a:off x="187104" y="693874"/>
        <a:ext cx="897675" cy="897675"/>
      </dsp:txXfrm>
    </dsp:sp>
    <dsp:sp modelId="{F9EE828B-6D02-4000-A569-9DDD1753F27B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研究所</a:t>
          </a:r>
          <a:endParaRPr lang="en-US" altLang="zh-TW" sz="2300" kern="1200" dirty="0" smtClean="0"/>
        </a:p>
      </dsp:txBody>
      <dsp:txXfrm>
        <a:off x="4495234" y="1015762"/>
        <a:ext cx="1599574" cy="1270138"/>
      </dsp:txXfrm>
    </dsp:sp>
    <dsp:sp modelId="{2A386587-B3B3-4FFB-8BFA-486822E6C80A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約</a:t>
          </a:r>
          <a:r>
            <a:rPr lang="en-US" altLang="zh-TW" sz="2300" kern="1200" dirty="0" smtClean="0"/>
            <a:t>150</a:t>
          </a:r>
          <a:r>
            <a:rPr lang="zh-TW" altLang="en-US" sz="2300" kern="1200" dirty="0" smtClean="0"/>
            <a:t>多門</a:t>
          </a:r>
          <a:endParaRPr lang="zh-TW" altLang="en-US" sz="2300" kern="1200" dirty="0"/>
        </a:p>
      </dsp:txBody>
      <dsp:txXfrm>
        <a:off x="4495234" y="2285900"/>
        <a:ext cx="1599574" cy="1270138"/>
      </dsp:txXfrm>
    </dsp:sp>
    <dsp:sp modelId="{6C755EC7-E936-491F-A5DB-4B82614886DA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每學期</a:t>
          </a:r>
          <a:endParaRPr lang="zh-TW" altLang="en-US" sz="2300" kern="1200" dirty="0"/>
        </a:p>
      </dsp:txBody>
      <dsp:txXfrm>
        <a:off x="3360864" y="693874"/>
        <a:ext cx="897675" cy="897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15CE-8234-4184-91CF-D8AE12D0E070}">
      <dsp:nvSpPr>
        <dsp:cNvPr id="0" name=""/>
        <dsp:cNvSpPr/>
      </dsp:nvSpPr>
      <dsp:spPr>
        <a:xfrm>
          <a:off x="34" y="65428"/>
          <a:ext cx="3303747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107-2</a:t>
          </a:r>
          <a:r>
            <a:rPr lang="zh-TW" altLang="en-US" sz="1200" kern="1200" dirty="0" smtClean="0"/>
            <a:t> 學期</a:t>
          </a:r>
          <a:endParaRPr lang="zh-TW" altLang="en-US" sz="1200" kern="1200" dirty="0"/>
        </a:p>
      </dsp:txBody>
      <dsp:txXfrm>
        <a:off x="34" y="65428"/>
        <a:ext cx="3303747" cy="345600"/>
      </dsp:txXfrm>
    </dsp:sp>
    <dsp:sp modelId="{96C2D5D3-70E6-4987-99C7-E6A05C554F99}">
      <dsp:nvSpPr>
        <dsp:cNvPr id="0" name=""/>
        <dsp:cNvSpPr/>
      </dsp:nvSpPr>
      <dsp:spPr>
        <a:xfrm>
          <a:off x="0" y="376199"/>
          <a:ext cx="3303747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英美契約法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英美法導論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德國憲法導論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美國勞動法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比較憲法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司法行為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智慧財產權的法律與商務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>
              <a:solidFill>
                <a:schemeClr val="tx1"/>
              </a:solidFill>
            </a:rPr>
            <a:t>WTO</a:t>
          </a:r>
          <a:r>
            <a:rPr lang="zh-TW" altLang="en-US" sz="1200" kern="1200" dirty="0" smtClean="0">
              <a:solidFill>
                <a:schemeClr val="tx1"/>
              </a:solidFill>
            </a:rPr>
            <a:t>法律與實務專題研究一、二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國際私法之三分法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歐盟中私法與國際私法間之調和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比較民事訴訟程序：美國與拉丁美洲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歐盟法觀點下的歐盟與亞洲貿易關係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歐洲法導論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英國及歐洲公司法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國際投資法與投資仲裁專題討論一、二</a:t>
          </a:r>
          <a:endParaRPr lang="zh-TW" altLang="en-US" sz="1200" kern="1200" dirty="0">
            <a:solidFill>
              <a:schemeClr val="tx1"/>
            </a:solidFill>
          </a:endParaRPr>
        </a:p>
      </dsp:txBody>
      <dsp:txXfrm>
        <a:off x="0" y="376199"/>
        <a:ext cx="3303747" cy="4348080"/>
      </dsp:txXfrm>
    </dsp:sp>
    <dsp:sp modelId="{E930CFAA-2CA6-40AE-B733-7F6E4CCFC897}">
      <dsp:nvSpPr>
        <dsp:cNvPr id="0" name=""/>
        <dsp:cNvSpPr/>
      </dsp:nvSpPr>
      <dsp:spPr>
        <a:xfrm>
          <a:off x="3766306" y="65428"/>
          <a:ext cx="3303747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108-1</a:t>
          </a:r>
          <a:r>
            <a:rPr lang="zh-TW" altLang="en-US" sz="1200" kern="1200" dirty="0" smtClean="0"/>
            <a:t> 學期</a:t>
          </a:r>
          <a:endParaRPr lang="zh-TW" altLang="en-US" sz="1200" kern="1200" dirty="0"/>
        </a:p>
      </dsp:txBody>
      <dsp:txXfrm>
        <a:off x="3766306" y="65428"/>
        <a:ext cx="3303747" cy="345600"/>
      </dsp:txXfrm>
    </dsp:sp>
    <dsp:sp modelId="{7FB07AF0-2216-4264-BAE1-56D4CB02667D}">
      <dsp:nvSpPr>
        <dsp:cNvPr id="0" name=""/>
        <dsp:cNvSpPr/>
      </dsp:nvSpPr>
      <dsp:spPr>
        <a:xfrm>
          <a:off x="3766306" y="411028"/>
          <a:ext cx="3303747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英美侵權行為法乙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轉型中的金融市場結構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破產法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臺灣商法導論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法律經濟分析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德國民法舉證責任之基礎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美國產品責任法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從法律、社會觀點談人工智慧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英國契約法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比較仲裁法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國際商業仲裁概論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普通法之信託概論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比較法觀點看法律、政策與公共衛生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>
              <a:solidFill>
                <a:schemeClr val="tx1"/>
              </a:solidFill>
            </a:rPr>
            <a:t>WTO</a:t>
          </a:r>
          <a:r>
            <a:rPr lang="zh-TW" altLang="en-US" sz="1200" kern="1200" dirty="0" smtClean="0">
              <a:solidFill>
                <a:schemeClr val="tx1"/>
              </a:solidFill>
            </a:rPr>
            <a:t>法</a:t>
          </a:r>
          <a:endParaRPr lang="zh-TW" alt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>
              <a:solidFill>
                <a:schemeClr val="tx1"/>
              </a:solidFill>
            </a:rPr>
            <a:t>國際投資法與投資仲裁專題討論一、二</a:t>
          </a:r>
          <a:endParaRPr lang="zh-TW" altLang="en-US" sz="1200" kern="1200" dirty="0">
            <a:solidFill>
              <a:schemeClr val="tx1"/>
            </a:solidFill>
          </a:endParaRPr>
        </a:p>
      </dsp:txBody>
      <dsp:txXfrm>
        <a:off x="3766306" y="411028"/>
        <a:ext cx="3303747" cy="4348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71DE-DDBC-47A6-AD53-4591441617F0}">
      <dsp:nvSpPr>
        <dsp:cNvPr id="0" name=""/>
        <dsp:cNvSpPr/>
      </dsp:nvSpPr>
      <dsp:spPr>
        <a:xfrm>
          <a:off x="0" y="158802"/>
          <a:ext cx="6276677" cy="941118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科法所學生會</a:t>
          </a:r>
          <a:endParaRPr lang="zh-TW" altLang="en-US" sz="3000" kern="1200" dirty="0"/>
        </a:p>
      </dsp:txBody>
      <dsp:txXfrm>
        <a:off x="45942" y="204744"/>
        <a:ext cx="6184793" cy="849234"/>
      </dsp:txXfrm>
    </dsp:sp>
    <dsp:sp modelId="{41C092A5-1619-4C5C-B2A2-FE6B027341B1}">
      <dsp:nvSpPr>
        <dsp:cNvPr id="0" name=""/>
        <dsp:cNvSpPr/>
      </dsp:nvSpPr>
      <dsp:spPr>
        <a:xfrm>
          <a:off x="0" y="1099920"/>
          <a:ext cx="6276677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0" kern="1200" dirty="0" smtClean="0">
              <a:latin typeface="+mn-ea"/>
              <a:ea typeface="+mn-ea"/>
            </a:rPr>
            <a:t>生涯規劃講座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就業說明會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師生聯歡活動</a:t>
          </a:r>
          <a:endParaRPr lang="zh-TW" altLang="en-US" sz="2300" b="0" kern="1200" dirty="0">
            <a:latin typeface="+mn-ea"/>
            <a:ea typeface="+mn-ea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300" b="0" kern="1200" dirty="0">
            <a:latin typeface="+mn-ea"/>
            <a:ea typeface="+mn-ea"/>
          </a:endParaRPr>
        </a:p>
      </dsp:txBody>
      <dsp:txXfrm>
        <a:off x="0" y="1099920"/>
        <a:ext cx="6276677" cy="1086750"/>
      </dsp:txXfrm>
    </dsp:sp>
    <dsp:sp modelId="{B79789F3-35BC-40FB-A194-80CE916C769E}">
      <dsp:nvSpPr>
        <dsp:cNvPr id="0" name=""/>
        <dsp:cNvSpPr/>
      </dsp:nvSpPr>
      <dsp:spPr>
        <a:xfrm>
          <a:off x="0" y="2186671"/>
          <a:ext cx="6276677" cy="941118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科法所校友會</a:t>
          </a:r>
          <a:endParaRPr lang="zh-TW" altLang="en-US" sz="3000" kern="1200" dirty="0">
            <a:latin typeface="+mn-ea"/>
            <a:ea typeface="+mn-ea"/>
          </a:endParaRPr>
        </a:p>
      </dsp:txBody>
      <dsp:txXfrm>
        <a:off x="45942" y="2232613"/>
        <a:ext cx="6184793" cy="849234"/>
      </dsp:txXfrm>
    </dsp:sp>
    <dsp:sp modelId="{2BB5626A-A704-4B5B-BC77-ADE3773D1CA9}">
      <dsp:nvSpPr>
        <dsp:cNvPr id="0" name=""/>
        <dsp:cNvSpPr/>
      </dsp:nvSpPr>
      <dsp:spPr>
        <a:xfrm>
          <a:off x="0" y="3127789"/>
          <a:ext cx="6276677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0" kern="1200" dirty="0" smtClean="0"/>
            <a:t>校友餐會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聯誼活動</a:t>
          </a:r>
          <a:endParaRPr lang="zh-TW" altLang="en-US" sz="2300" b="0" kern="1200" dirty="0">
            <a:latin typeface="+mn-ea"/>
            <a:ea typeface="+mn-ea"/>
          </a:endParaRPr>
        </a:p>
      </dsp:txBody>
      <dsp:txXfrm>
        <a:off x="0" y="3127789"/>
        <a:ext cx="6276677" cy="54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C0D73315-4E35-458C-8792-59A0CB5914EA}" type="datetimeFigureOut">
              <a:rPr lang="zh-TW" altLang="en-US" smtClean="0"/>
              <a:pPr/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D4C7B430-B8C7-49AF-A457-925016E185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4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300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61" y="3231160"/>
            <a:ext cx="7947660" cy="30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300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5C93F-6043-4F88-A7A5-1DDA3E1FB3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76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EEBB48-C690-42E0-8DC3-8E73893BAEC2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6211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770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3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583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38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549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68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076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762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97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982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98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577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455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928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085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72A88A-3964-425B-AF7B-6120BFF8F1C0}" type="slidenum">
              <a:rPr lang="en-US" altLang="zh-TW" smtClean="0">
                <a:latin typeface="Arial" charset="0"/>
              </a:rPr>
              <a:pPr eaLnBrk="1" hangingPunct="1"/>
              <a:t>24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88464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2397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069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2312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8419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96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2106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9A5774-A610-45F7-8058-A5062B308819}" type="slidenum">
              <a:rPr lang="en-US" altLang="zh-TW" smtClean="0">
                <a:latin typeface="Arial" charset="0"/>
              </a:rPr>
              <a:pPr eaLnBrk="1" hangingPunct="1"/>
              <a:t>30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6311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005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993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E859C-D465-4006-92E3-0FCF2B73755D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0939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40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014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010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590CE2-C421-4DF3-865F-352ADD2A3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1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D4CF-D15F-4681-AD61-28A0F8E75C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00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863-D8DE-45F5-B173-2BD56013FE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965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5819-20A7-4B22-A7C0-922FCBDEAD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985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7DF3-D061-4E2B-85B1-8D34FDD48FD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76ACF-F9C3-4737-8F8E-784557C2DED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620D-D371-4DBD-AD7A-41D5957FB86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51D0-6EB4-459F-BD30-EC6270DE9FF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9907-07CD-4504-B04D-CA04D1B93F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579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AFC4A-4AE3-4C26-95C3-078BC5AA1E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A7302-EECD-4744-85EF-B946A38A8A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CD4CF-D15F-4681-AD61-28A0F8E75C6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B8863-D8DE-45F5-B173-2BD56013FE3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38B-F1D5-41AA-A405-96A65993FA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99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7DF3-D061-4E2B-85B1-8D34FDD48FD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55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6ACF-F9C3-4737-8F8E-784557C2DE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331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620D-D371-4DBD-AD7A-41D5957FB86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37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51D0-6EB4-459F-BD30-EC6270DE9F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1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C4A-4AE3-4C26-95C3-078BC5AA1E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9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7302-EECD-4744-85EF-B946A38A8AF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70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20" r:id="rId8"/>
    <p:sldLayoutId id="2147483721" r:id="rId9"/>
    <p:sldLayoutId id="2147483717" r:id="rId10"/>
    <p:sldLayoutId id="2147483718" r:id="rId11"/>
    <p:sldLayoutId id="21474837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1613" y="1421453"/>
            <a:ext cx="5722938" cy="1827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臺大法律學院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科際整合法律學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研究所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1613" y="3212976"/>
            <a:ext cx="5711825" cy="1524000"/>
          </a:xfrm>
        </p:spPr>
        <p:txBody>
          <a:bodyPr/>
          <a:lstStyle/>
          <a:p>
            <a:pPr eaLnBrk="1" hangingPunct="1"/>
            <a:r>
              <a:rPr lang="en-US" altLang="zh-TW" sz="43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4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入學招生說明會</a:t>
            </a:r>
            <a:endParaRPr lang="en-US" altLang="zh-TW" sz="4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4300" dirty="0" smtClean="0">
              <a:latin typeface="+mn-ea"/>
            </a:endParaRPr>
          </a:p>
          <a:p>
            <a:pPr eaLnBrk="1" hangingPunct="1"/>
            <a:r>
              <a:rPr lang="en-US" altLang="zh-TW" sz="3000" b="1" dirty="0" smtClean="0"/>
              <a:t>2019.11.12(</a:t>
            </a:r>
            <a:r>
              <a:rPr lang="zh-TW" altLang="en-US" sz="3000" b="1" dirty="0">
                <a:ea typeface="華康魏碑體" panose="02010609010101010101" pitchFamily="49" charset="-120"/>
              </a:rPr>
              <a:t>二</a:t>
            </a:r>
            <a:r>
              <a:rPr lang="en-US" altLang="zh-TW" sz="3000" b="1" dirty="0" smtClean="0"/>
              <a:t>) 15:30-17:30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7" y="762236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獎助學金及工讀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8" y="2420888"/>
            <a:ext cx="7200799" cy="409413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助學金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學措施：就學貸款、弱勢助學金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、急難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慰問助學金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包含多項校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院級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工讀機會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：行政助理、教學助理及研究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計畫助理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2" y="644238"/>
            <a:ext cx="1291208" cy="12912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0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、師資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30" y="513791"/>
            <a:ext cx="6964363" cy="1243285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教師</a:t>
            </a:r>
            <a:r>
              <a:rPr lang="zh-TW" altLang="en-US" sz="3600" b="1" dirty="0" smtClean="0">
                <a:latin typeface="+mj-ea"/>
              </a:rPr>
              <a:t>人數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4433044"/>
            <a:ext cx="6444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本所編制上有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位教師，實則法律學系全體教師皆支援本所之教學研究。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學生除可以選修法律學院所開設的所有選修課程外，亦可依研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方向選擇法律學院全體專任教師擔任論文指導教授。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794404"/>
              </p:ext>
            </p:extLst>
          </p:nvPr>
        </p:nvGraphicFramePr>
        <p:xfrm>
          <a:off x="1475656" y="1628800"/>
          <a:ext cx="6408712" cy="2592288"/>
        </p:xfrm>
        <a:graphic>
          <a:graphicData uri="http://schemas.openxmlformats.org/drawingml/2006/table">
            <a:tbl>
              <a:tblPr firstRow="1" bandRow="1"/>
              <a:tblGrid>
                <a:gridCol w="2219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法律學院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專任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合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聘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兼任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合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聘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/>
                          <a:ea typeface="新細明體"/>
                          <a:cs typeface="Arial"/>
                        </a:rPr>
                        <a:t>外籍</a:t>
                      </a:r>
                      <a:r>
                        <a:rPr lang="zh-TW" sz="1600" b="1" kern="0" dirty="0" smtClean="0">
                          <a:effectLst/>
                          <a:latin typeface="Arial"/>
                          <a:ea typeface="新細明體"/>
                          <a:cs typeface="Arial"/>
                        </a:rPr>
                        <a:t>客座</a:t>
                      </a:r>
                      <a:endParaRPr lang="en-US" altLang="zh-TW" sz="1600" b="1" kern="0" dirty="0" smtClean="0">
                        <a:effectLst/>
                        <a:latin typeface="Arial"/>
                        <a:ea typeface="新細明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108-1</a:t>
                      </a:r>
                      <a:r>
                        <a:rPr lang="zh-TW" altLang="en-US" sz="1600" kern="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</a:t>
                      </a:r>
                      <a:endParaRPr lang="en-US" altLang="zh-TW" sz="2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4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法律學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en-US" altLang="zh-TW" sz="2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68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課程與學分架構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魏碑體" panose="02010609010101010101" pitchFamily="49" charset="-120"/>
                <a:ea typeface="華康魏碑體" panose="02010609010101010101" pitchFamily="49" charset="-120"/>
              </a:rPr>
              <a:t>課  程 　</a:t>
            </a:r>
            <a:endParaRPr lang="zh-TW" altLang="en-US" dirty="0">
              <a:latin typeface="華康魏碑體" panose="02010609010101010101" pitchFamily="49" charset="-120"/>
              <a:ea typeface="華康魏碑體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08306"/>
              </p:ext>
            </p:extLst>
          </p:nvPr>
        </p:nvGraphicFramePr>
        <p:xfrm>
          <a:off x="827584" y="1988840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650" y="752274"/>
            <a:ext cx="6964363" cy="1201737"/>
          </a:xfrm>
        </p:spPr>
        <p:txBody>
          <a:bodyPr/>
          <a:lstStyle/>
          <a:p>
            <a:r>
              <a:rPr lang="zh-TW" altLang="en-US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學 分 架 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6196013" cy="3603625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81128"/>
              </p:ext>
            </p:extLst>
          </p:nvPr>
        </p:nvGraphicFramePr>
        <p:xfrm>
          <a:off x="1122547" y="1916832"/>
          <a:ext cx="6979831" cy="4085538"/>
        </p:xfrm>
        <a:graphic>
          <a:graphicData uri="http://schemas.openxmlformats.org/drawingml/2006/table">
            <a:tbl>
              <a:tblPr firstRow="1" firstCol="1" bandRow="1"/>
              <a:tblGrid>
                <a:gridCol w="1367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7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備註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必修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基礎法學課程</a:t>
                      </a:r>
                      <a:endParaRPr lang="en-US" altLang="zh-TW" sz="18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皆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不得抵</a:t>
                      </a:r>
                      <a:r>
                        <a:rPr lang="zh-TW" sz="18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免</a:t>
                      </a:r>
                      <a:endParaRPr lang="en-US" altLang="zh-TW" sz="180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除「公司法」外，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必修課程與法律系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大學部合班上課</a:t>
                      </a:r>
                      <a:endParaRPr lang="zh-TW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8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選修課程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en-US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法律系碩士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班</a:t>
                      </a: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U+M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20~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M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1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法律系大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學部</a:t>
                      </a: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A01</a:t>
                      </a:r>
                      <a:r>
                        <a:rPr lang="zh-TW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不含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字頭課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92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外所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zh-TW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限研究所課程，不包括外系學士班及語言課程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2250" y="3281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44" y="752274"/>
            <a:ext cx="1005434" cy="100543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6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8" y="980728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豐富的選修</a:t>
            </a:r>
            <a:r>
              <a:rPr lang="zh-TW" altLang="en-US" sz="3600" b="1" dirty="0" smtClean="0">
                <a:latin typeface="+mj-ea"/>
              </a:rPr>
              <a:t>課程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906522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1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311" y="372793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全英文授課課程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55744"/>
              </p:ext>
            </p:extLst>
          </p:nvPr>
        </p:nvGraphicFramePr>
        <p:xfrm>
          <a:off x="1069097" y="1340768"/>
          <a:ext cx="707008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43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、入學規定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入學規定</a:t>
            </a:r>
            <a:r>
              <a:rPr lang="en-US" altLang="zh-TW" sz="3600" b="1" dirty="0" smtClean="0">
                <a:latin typeface="+mj-ea"/>
              </a:rPr>
              <a:t>(</a:t>
            </a:r>
            <a:r>
              <a:rPr lang="zh-TW" altLang="en-US" sz="3600" b="1" dirty="0" smtClean="0">
                <a:latin typeface="+mj-ea"/>
              </a:rPr>
              <a:t>一</a:t>
            </a:r>
            <a:r>
              <a:rPr lang="en-US" altLang="zh-TW" sz="3600" b="1" dirty="0" smtClean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7" cy="44644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資格：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應具備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法律學以外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學士以上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學位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資格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非國內法律學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系或法律學研究所（含雙主修）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畢業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者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前項所稱法律學系或法律學研究所包含財經法律系、法學系、司法系、財法系、政治法律系、科技法律研究所、法律專業研究所及其他性質類似之法律系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科目：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筆試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和口試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時間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簡章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公告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於台大研教組網站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網路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報名日期為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開始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筆試日期為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其中一天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口試日期為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000" dirty="0">
              <a:latin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25044" y="1628800"/>
            <a:ext cx="286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依臺大簡章公布為主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920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所長－王皇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916832"/>
            <a:ext cx="3391594" cy="360362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德國海德堡大學法學</a:t>
            </a:r>
            <a:r>
              <a:rPr lang="zh-TW" altLang="en-US" sz="2000" dirty="0" smtClean="0"/>
              <a:t>博士</a:t>
            </a:r>
            <a:endParaRPr lang="en-US" altLang="zh-TW" sz="2000" dirty="0"/>
          </a:p>
          <a:p>
            <a:endParaRPr lang="en-US" altLang="zh-TW" sz="2000" dirty="0" smtClean="0"/>
          </a:p>
          <a:p>
            <a:pPr>
              <a:spcBef>
                <a:spcPts val="1200"/>
              </a:spcBef>
            </a:pPr>
            <a:r>
              <a:rPr lang="zh-TW" altLang="en-US" sz="2000" dirty="0" smtClean="0"/>
              <a:t>專長領域：</a:t>
            </a:r>
            <a:r>
              <a:rPr lang="zh-TW" altLang="en-US" sz="2000" dirty="0"/>
              <a:t>刑法總則，刑法分則，犯罪學，刑事政策，德文法學名著選讀，比較刑法專題研究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76" y="2019300"/>
            <a:ext cx="2957870" cy="29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入學規定</a:t>
            </a:r>
            <a:r>
              <a:rPr lang="en-US" altLang="zh-TW" sz="3600" b="1" dirty="0">
                <a:latin typeface="+mj-ea"/>
              </a:rPr>
              <a:t>(</a:t>
            </a:r>
            <a:r>
              <a:rPr lang="zh-TW" altLang="en-US" sz="3600" b="1" dirty="0">
                <a:latin typeface="+mj-ea"/>
              </a:rPr>
              <a:t>二</a:t>
            </a:r>
            <a:r>
              <a:rPr lang="en-US" altLang="zh-TW" sz="3600" b="1" dirty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844825"/>
            <a:ext cx="6276677" cy="4176464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筆試科目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英文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，計入總分，不加權。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案例分析與論證能力，加權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</a:pPr>
            <a:endParaRPr lang="zh-TW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第二階段口試參加資格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筆試總分排名前 </a:t>
            </a:r>
            <a:r>
              <a:rPr lang="en-US" altLang="zh-TW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名。</a:t>
            </a:r>
            <a:endParaRPr lang="en-US" altLang="zh-TW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考試科目分數之規定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口試原始成績未達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分者，不予錄取。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筆試與口試各佔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錄取名額</a:t>
            </a: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正取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名、備取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 smtClean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b="1" dirty="0">
              <a:solidFill>
                <a:prstClr val="black"/>
              </a:solidFill>
              <a:latin typeface="新細明體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97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、學生概況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33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zh-TW" altLang="en-US" sz="3600" b="1" dirty="0" smtClean="0"/>
              <a:t>近五年錄取狀況</a:t>
            </a:r>
            <a:endParaRPr lang="zh-TW" altLang="en-US" sz="3600" b="1" dirty="0"/>
          </a:p>
        </p:txBody>
      </p:sp>
      <p:graphicFrame>
        <p:nvGraphicFramePr>
          <p:cNvPr id="4" name="表格版面配置區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73973643"/>
              </p:ext>
            </p:extLst>
          </p:nvPr>
        </p:nvGraphicFramePr>
        <p:xfrm>
          <a:off x="917592" y="2564904"/>
          <a:ext cx="7038785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2577">
                  <a:extLst>
                    <a:ext uri="{9D8B030D-6E8A-4147-A177-3AD203B41FA5}">
                      <a16:colId xmlns:a16="http://schemas.microsoft.com/office/drawing/2014/main" xmlns="" val="854453601"/>
                    </a:ext>
                  </a:extLst>
                </a:gridCol>
              </a:tblGrid>
              <a:tr h="6274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R04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R05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R06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R07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R08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招收人數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報名人數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328</a:t>
                      </a:r>
                      <a:endParaRPr lang="zh-TW" altLang="en-US" sz="2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273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291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225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244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錄取率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9.8%</a:t>
                      </a:r>
                      <a:endParaRPr lang="zh-TW" altLang="en-US" sz="2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11.7%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13.1%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34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近五年入學學生原背景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53579"/>
              </p:ext>
            </p:extLst>
          </p:nvPr>
        </p:nvGraphicFramePr>
        <p:xfrm>
          <a:off x="2987824" y="1988840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4141153464"/>
              </p:ext>
            </p:extLst>
          </p:nvPr>
        </p:nvGraphicFramePr>
        <p:xfrm>
          <a:off x="827584" y="1412776"/>
          <a:ext cx="7488832" cy="456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09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50831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+mj-ea"/>
              </a:rPr>
              <a:t>畢業生前景</a:t>
            </a:r>
          </a:p>
        </p:txBody>
      </p:sp>
      <p:grpSp>
        <p:nvGrpSpPr>
          <p:cNvPr id="13315" name="Group 12"/>
          <p:cNvGrpSpPr>
            <a:grpSpLocks/>
          </p:cNvGrpSpPr>
          <p:nvPr/>
        </p:nvGrpSpPr>
        <p:grpSpPr bwMode="auto">
          <a:xfrm>
            <a:off x="827583" y="1817893"/>
            <a:ext cx="7463005" cy="1323075"/>
            <a:chOff x="340" y="844"/>
            <a:chExt cx="5216" cy="824"/>
          </a:xfrm>
        </p:grpSpPr>
        <p:sp>
          <p:nvSpPr>
            <p:cNvPr id="13317" name="AutoShape 6"/>
            <p:cNvSpPr>
              <a:spLocks noChangeArrowheads="1"/>
            </p:cNvSpPr>
            <p:nvPr/>
          </p:nvSpPr>
          <p:spPr bwMode="auto">
            <a:xfrm>
              <a:off x="340" y="844"/>
              <a:ext cx="5216" cy="824"/>
            </a:xfrm>
            <a:prstGeom prst="roundRect">
              <a:avLst>
                <a:gd name="adj" fmla="val 16667"/>
              </a:avLst>
            </a:prstGeom>
            <a:solidFill>
              <a:srgbClr val="B682E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CCC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zh-TW" sz="2800" b="1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266" y="880"/>
              <a:ext cx="11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ea typeface="標楷體" pitchFamily="65" charset="-120"/>
                </a:rPr>
                <a:t>發展優勢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521" y="1235"/>
              <a:ext cx="48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原有領域專長</a:t>
              </a:r>
              <a:r>
                <a:rPr lang="en-US" altLang="zh-TW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深厚法律專業</a:t>
              </a:r>
              <a:r>
                <a:rPr lang="zh-TW" alt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知識</a:t>
              </a:r>
              <a:endPara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7075" y="3381375"/>
            <a:ext cx="7848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律師、檢察官、法官，或其他的法律專門職業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法學界或其他學界從事研究工作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政府或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企業界的法務人員</a:t>
            </a:r>
            <a:endParaRPr lang="en-US" altLang="zh-TW" sz="2800" dirty="0" smtClean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原有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專業</a:t>
            </a: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結合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法學專業</a:t>
            </a:r>
            <a:endParaRPr lang="en-US" altLang="zh-TW" sz="2800" dirty="0" smtClean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defRPr/>
            </a:pPr>
            <a:endParaRPr lang="zh-TW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+mj-ea"/>
              </a:rPr>
              <a:t>畢業生出路及社會評價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772816"/>
            <a:ext cx="7077025" cy="4104455"/>
          </a:xfrm>
        </p:spPr>
        <p:txBody>
          <a:bodyPr/>
          <a:lstStyle/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 smtClean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◆　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截至</a:t>
            </a:r>
            <a:r>
              <a:rPr lang="en-US" altLang="zh-TW" sz="1800" dirty="0" smtClean="0">
                <a:solidFill>
                  <a:prstClr val="black"/>
                </a:solidFill>
                <a:latin typeface="標楷體"/>
                <a:ea typeface="標楷體"/>
              </a:rPr>
              <a:t>107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學年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度止，本所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共有</a:t>
            </a:r>
            <a:r>
              <a:rPr lang="en-US" altLang="zh-TW" sz="1800" dirty="0" smtClean="0">
                <a:solidFill>
                  <a:prstClr val="black"/>
                </a:solidFill>
                <a:latin typeface="標楷體"/>
                <a:ea typeface="標楷體"/>
              </a:rPr>
              <a:t>247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位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畢業生，就業出路相當多元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，</a:t>
            </a:r>
            <a:endParaRPr lang="en-US" altLang="zh-TW" sz="1800" dirty="0" smtClean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　　表現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亦相當傑出亮眼。追蹤畢業生就業狀況，可看出在就業市場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　　中「臺灣大學科際整合法律學研究所」已樹立相當的優勢形象。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◆　從針對律師事務所發出的問卷調查看出，本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所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畢業生所具備跨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科</a:t>
            </a:r>
            <a:endParaRPr lang="en-US" altLang="zh-TW" sz="1800" dirty="0" smtClean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　際專業背景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之優勢為雇主雇用畢業生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之重要考量，且對於本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畢</a:t>
            </a:r>
            <a:endParaRPr lang="en-US" altLang="zh-TW" sz="1800" dirty="0" smtClean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　業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生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工作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表現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滿意。</a:t>
            </a:r>
            <a:r>
              <a:rPr lang="zh-TW" altLang="en-US" sz="1800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 </a:t>
            </a:r>
            <a:endParaRPr lang="zh-TW" alt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17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813" y="548680"/>
            <a:ext cx="6964363" cy="1201737"/>
          </a:xfrm>
        </p:spPr>
        <p:txBody>
          <a:bodyPr/>
          <a:lstStyle/>
          <a:p>
            <a:r>
              <a:rPr lang="zh-TW" altLang="en-US" sz="3600" b="1" dirty="0" smtClean="0"/>
              <a:t>畢業生就業概況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2" y="1750417"/>
            <a:ext cx="6696743" cy="42484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本所畢業生約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六成畢業後從事法律相關工作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，如考取司法考試、擔任律師或民間公證人等，投入法律專業領域；其他有擔任企業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法務、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大法官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助理等。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將近兩成之畢業生回到其原本專業職場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如繼續擔任醫師、大學教授、藥師、會計師、建築師、企業財務長、專利工程師、雜誌副總編輯等，將法律帶入各個領域，發展更多元的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觀點。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亦有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投入公部門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者，如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總統府、地方政府新聞局、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國稅局、交通部觀光局、中央造幣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廠等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，以跨科際的專業能力為全民服務。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09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831" y="836712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學生組織與活動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0121"/>
              </p:ext>
            </p:extLst>
          </p:nvPr>
        </p:nvGraphicFramePr>
        <p:xfrm>
          <a:off x="1463675" y="2119313"/>
          <a:ext cx="6276677" cy="382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41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科法所官網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8825" y="2387601"/>
            <a:ext cx="5351487" cy="609352"/>
          </a:xfrm>
        </p:spPr>
        <p:txBody>
          <a:bodyPr/>
          <a:lstStyle/>
          <a:p>
            <a:r>
              <a:rPr lang="en-US" altLang="zh-TW" dirty="0"/>
              <a:t>http://www.law.ntu.edu.tw/giilslaw/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88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學會資訊分享與學生交流專區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1634098" cy="163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27235" r="2210" b="29978"/>
          <a:stretch/>
        </p:blipFill>
        <p:spPr>
          <a:xfrm>
            <a:off x="971599" y="3573016"/>
            <a:ext cx="7200801" cy="2413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75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一、設立宗旨與定位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245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9800"/>
            <a:ext cx="2731368" cy="273136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+mj-ea"/>
              </a:rPr>
              <a:t>學士後法學教育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45052"/>
              </p:ext>
            </p:extLst>
          </p:nvPr>
        </p:nvGraphicFramePr>
        <p:xfrm>
          <a:off x="1463675" y="1844824"/>
          <a:ext cx="6276677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27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7" y="863549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教育目標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2780928"/>
            <a:ext cx="6196013" cy="3168352"/>
          </a:xfrm>
        </p:spPr>
        <p:txBody>
          <a:bodyPr/>
          <a:lstStyle/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其他專長人士學習法律的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具有其他專長之法律專業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法律與其他領域間的整合研究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71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18455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  <a:cs typeface="Verdana" panose="020B0604030504040204" pitchFamily="34" charset="0"/>
              </a:rPr>
              <a:t>我們需要什麼樣的學生</a:t>
            </a:r>
            <a:r>
              <a:rPr lang="en-US" altLang="zh-TW" sz="3600" b="1" dirty="0" smtClean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877853" y="1673157"/>
            <a:ext cx="7365390" cy="189985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076056" y="4077072"/>
            <a:ext cx="2951162" cy="461665"/>
          </a:xfrm>
          <a:prstGeom prst="rect">
            <a:avLst/>
          </a:prstGeom>
          <a:solidFill>
            <a:srgbClr val="CC0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對攻讀法律學有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熱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忱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00113" y="1844824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語言</a:t>
            </a:r>
            <a:r>
              <a:rPr lang="zh-TW" altLang="en-US" sz="2400" dirty="0" smtClean="0">
                <a:latin typeface="標楷體"/>
                <a:ea typeface="標楷體"/>
              </a:rPr>
              <a:t>、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文字的論述能力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社會性的邏輯推理能力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關心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人群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事務</a:t>
            </a:r>
            <a:endParaRPr lang="en-US" altLang="zh-TW" sz="2400" dirty="0"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細心耐煩</a:t>
            </a:r>
            <a:r>
              <a:rPr lang="zh-TW" altLang="en-US" sz="2400" dirty="0" smtClean="0">
                <a:latin typeface="標楷體"/>
                <a:ea typeface="標楷體"/>
              </a:rPr>
              <a:t>、抗壓性高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877853" y="3996580"/>
            <a:ext cx="7510571" cy="216872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76056" y="1738139"/>
            <a:ext cx="2951163" cy="466725"/>
          </a:xfrm>
          <a:prstGeom prst="rect">
            <a:avLst/>
          </a:prstGeom>
          <a:solidFill>
            <a:srgbClr val="008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適合研讀法律學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00063" y="4307612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至少三年的專職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學生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於獲錄取的當年度入學就讀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願意投資自己的未來、時間及金錢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課業負擔不輕</a:t>
            </a:r>
            <a:r>
              <a:rPr lang="zh-TW" altLang="en-US" sz="2400" dirty="0" smtClean="0">
                <a:latin typeface="Garamond" pitchFamily="18" charset="0"/>
              </a:rPr>
              <a:t>，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須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具有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強烈的學習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動機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95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 smtClean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9" y="1484784"/>
            <a:ext cx="7108380" cy="453650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一、師資完整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：</a:t>
            </a:r>
            <a:r>
              <a:rPr lang="zh-TW" altLang="en-US" sz="2000" dirty="0" smtClean="0">
                <a:ea typeface="標楷體" panose="03000509000000000000" pitchFamily="65" charset="-120"/>
              </a:rPr>
              <a:t>法律</a:t>
            </a:r>
            <a:r>
              <a:rPr lang="zh-TW" altLang="en-US" sz="2000" dirty="0">
                <a:ea typeface="標楷體" panose="03000509000000000000" pitchFamily="65" charset="-120"/>
              </a:rPr>
              <a:t>學院全體專兼任教師都支援本所之教學</a:t>
            </a:r>
            <a:r>
              <a:rPr lang="zh-TW" altLang="en-US" sz="2000" dirty="0" smtClean="0">
                <a:ea typeface="標楷體" panose="03000509000000000000" pitchFamily="65" charset="-120"/>
              </a:rPr>
              <a:t>需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ea typeface="標楷體" panose="03000509000000000000" pitchFamily="65" charset="-120"/>
              </a:rPr>
              <a:t>　求，使</a:t>
            </a:r>
            <a:r>
              <a:rPr lang="zh-TW" altLang="en-US" sz="2000" dirty="0">
                <a:ea typeface="標楷體" panose="03000509000000000000" pitchFamily="65" charset="-120"/>
              </a:rPr>
              <a:t>本所擁有在臺灣第一、亞洲領先的師資群。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二、課程紮實：</a:t>
            </a:r>
            <a:r>
              <a:rPr lang="zh-TW" altLang="en-US" sz="2000" dirty="0">
                <a:ea typeface="標楷體" panose="03000509000000000000" pitchFamily="65" charset="-120"/>
              </a:rPr>
              <a:t>基礎課程完整，選修及進階課程多元、充足</a:t>
            </a:r>
            <a:r>
              <a:rPr lang="zh-TW" altLang="en-US" sz="2000" dirty="0" smtClean="0"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ea typeface="標楷體" panose="03000509000000000000" pitchFamily="65" charset="-120"/>
              </a:rPr>
              <a:t>　科法所</a:t>
            </a:r>
            <a:r>
              <a:rPr lang="zh-TW" altLang="en-US" sz="2000" dirty="0">
                <a:ea typeface="標楷體" panose="03000509000000000000" pitchFamily="65" charset="-120"/>
              </a:rPr>
              <a:t>學生得選修本院學士班、碩士班的所有</a:t>
            </a:r>
            <a:r>
              <a:rPr lang="zh-TW" altLang="en-US" sz="2000" dirty="0" smtClean="0">
                <a:ea typeface="標楷體" panose="03000509000000000000" pitchFamily="65" charset="-120"/>
              </a:rPr>
              <a:t>課程。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531813" indent="-531813" algn="just" eaLnBrk="1" hangingPunct="1">
              <a:lnSpc>
                <a:spcPct val="130000"/>
              </a:lnSpc>
              <a:buFont typeface="Wingdings 2" panose="05020102010507070707" pitchFamily="18" charset="2"/>
              <a:buNone/>
              <a:tabLst>
                <a:tab pos="450850" algn="l"/>
              </a:tabLst>
            </a:pPr>
            <a:r>
              <a:rPr lang="zh-TW" altLang="en-US" sz="2000" b="1" dirty="0" smtClean="0">
                <a:ea typeface="標楷體" panose="03000509000000000000" pitchFamily="65" charset="-120"/>
              </a:rPr>
              <a:t>三、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國際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交流：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本院與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國外知名大學締有交換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學生，像是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荷蘭拉德柏德大學、英國薩賽克斯大學、日本北海道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與國外知名大學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簽訂碩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雙聯學位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，像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英國倫敦瑪麗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王后學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美國聖路易華盛頓大學、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一橋大學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。本院鼓勵並指導學生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英文模擬法庭比賽、由教師領隊赴外發表論文等。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09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2261" y="548680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844825"/>
            <a:ext cx="7149033" cy="4176464"/>
          </a:xfrm>
        </p:spPr>
        <p:txBody>
          <a:bodyPr/>
          <a:lstStyle/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四</a:t>
            </a:r>
            <a:r>
              <a:rPr lang="zh-TW" altLang="en-US" sz="20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、整</a:t>
            </a: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合</a:t>
            </a:r>
            <a:r>
              <a:rPr lang="zh-TW" altLang="en-US" sz="20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優勢</a:t>
            </a: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臺大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是臺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灣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最大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的綜合型研究大學，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本所利於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和校內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其他系所進行科際整合的教學及研究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。本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鼓勵學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生配合自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身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興趣與未來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發展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選修本校其他系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所碩士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班課程，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　亦可洽其他系所教授與本院教授為共同指導。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五、</a:t>
            </a:r>
            <a:r>
              <a:rPr lang="zh-TW" altLang="en-US" sz="2000" b="1" dirty="0">
                <a:ea typeface="標楷體" panose="03000509000000000000" pitchFamily="65" charset="-120"/>
              </a:rPr>
              <a:t>學院後盾：</a:t>
            </a:r>
            <a:r>
              <a:rPr lang="zh-TW" altLang="en-US" sz="2000" dirty="0">
                <a:ea typeface="標楷體" panose="03000509000000000000" pitchFamily="65" charset="-120"/>
              </a:rPr>
              <a:t>法律學院設有五個學科中心及九個研究中心，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這十四個中心的研究活動及成果，均為本所進行科際整合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研究的學術後盾。</a:t>
            </a:r>
            <a:endParaRPr lang="en-US" altLang="zh-TW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13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9" y="1196752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課外學習及生涯輔導</a:t>
            </a:r>
            <a:r>
              <a:rPr lang="zh-TW" altLang="en-US" b="1" dirty="0">
                <a:solidFill>
                  <a:schemeClr val="tx2"/>
                </a:solidFill>
                <a:latin typeface="+mj-ea"/>
              </a:rPr>
              <a:t/>
            </a:r>
            <a:br>
              <a:rPr lang="zh-TW" altLang="en-US" b="1" dirty="0">
                <a:solidFill>
                  <a:schemeClr val="tx2"/>
                </a:solidFill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3" y="2407577"/>
            <a:ext cx="6196013" cy="36036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課外學習：法律服務社、校外參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訪、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生涯規劃講座、學術研討會等。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榮譽導師制度：邀請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傑出法律系系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友擔任榮譽導師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，分享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自身求學、就業、生活等經驗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，協助同學進行生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9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20068</TotalTime>
  <Words>1351</Words>
  <Application>Microsoft Office PowerPoint</Application>
  <PresentationFormat>如螢幕大小 (4:3)</PresentationFormat>
  <Paragraphs>303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8" baseType="lpstr">
      <vt:lpstr>華康魏碑體</vt:lpstr>
      <vt:lpstr>微軟正黑體</vt:lpstr>
      <vt:lpstr>新細明體</vt:lpstr>
      <vt:lpstr>標楷體</vt:lpstr>
      <vt:lpstr>Arial</vt:lpstr>
      <vt:lpstr>Brush Script MT</vt:lpstr>
      <vt:lpstr>Calibri</vt:lpstr>
      <vt:lpstr>Constantia</vt:lpstr>
      <vt:lpstr>Franklin Gothic Book</vt:lpstr>
      <vt:lpstr>Garamond</vt:lpstr>
      <vt:lpstr>Rage Italic</vt:lpstr>
      <vt:lpstr>Tahoma</vt:lpstr>
      <vt:lpstr>Times New Roman</vt:lpstr>
      <vt:lpstr>Verdana</vt:lpstr>
      <vt:lpstr>Wingdings</vt:lpstr>
      <vt:lpstr>Wingdings 2</vt:lpstr>
      <vt:lpstr>圖釘</vt:lpstr>
      <vt:lpstr>Office 佈景主題</vt:lpstr>
      <vt:lpstr>臺大法律學院 科際整合法律學研究所 </vt:lpstr>
      <vt:lpstr>所長－王皇玉教授</vt:lpstr>
      <vt:lpstr>一、設立宗旨與定位</vt:lpstr>
      <vt:lpstr>學士後法學教育</vt:lpstr>
      <vt:lpstr>教育目標</vt:lpstr>
      <vt:lpstr>我們需要什麼樣的學生?</vt:lpstr>
      <vt:lpstr>為什麼要選擇我們?</vt:lpstr>
      <vt:lpstr>為什麼要選擇我們?</vt:lpstr>
      <vt:lpstr>課外學習及生涯輔導 </vt:lpstr>
      <vt:lpstr>獎助學金及工讀</vt:lpstr>
      <vt:lpstr>二、師資</vt:lpstr>
      <vt:lpstr>教師人數</vt:lpstr>
      <vt:lpstr>三、課程與學分架構</vt:lpstr>
      <vt:lpstr>課  程 　</vt:lpstr>
      <vt:lpstr>學 分 架 構</vt:lpstr>
      <vt:lpstr>豐富的選修課程 </vt:lpstr>
      <vt:lpstr>全英文授課課程</vt:lpstr>
      <vt:lpstr>四、入學規定</vt:lpstr>
      <vt:lpstr>入學規定(一)</vt:lpstr>
      <vt:lpstr>入學規定(二)</vt:lpstr>
      <vt:lpstr>五、學生概況</vt:lpstr>
      <vt:lpstr>近五年錄取狀況</vt:lpstr>
      <vt:lpstr>近五年入學學生原背景</vt:lpstr>
      <vt:lpstr>畢業生前景</vt:lpstr>
      <vt:lpstr>畢業生出路及社會評價</vt:lpstr>
      <vt:lpstr>畢業生就業概況</vt:lpstr>
      <vt:lpstr>學生組織與活動</vt:lpstr>
      <vt:lpstr>科法所官網</vt:lpstr>
      <vt:lpstr>所學會資訊分享與學生交流專區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國立台灣大學 科技整合法律學研究所</dc:title>
  <dc:creator>lulu</dc:creator>
  <cp:lastModifiedBy>HP800G2 01</cp:lastModifiedBy>
  <cp:revision>523</cp:revision>
  <cp:lastPrinted>2018-10-26T01:40:58Z</cp:lastPrinted>
  <dcterms:created xsi:type="dcterms:W3CDTF">2006-11-07T12:31:54Z</dcterms:created>
  <dcterms:modified xsi:type="dcterms:W3CDTF">2019-11-12T06:02:28Z</dcterms:modified>
</cp:coreProperties>
</file>